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63" r:id="rId2"/>
    <p:sldId id="257" r:id="rId3"/>
    <p:sldId id="265" r:id="rId4"/>
    <p:sldId id="258" r:id="rId5"/>
    <p:sldId id="259" r:id="rId6"/>
    <p:sldId id="264" r:id="rId7"/>
    <p:sldId id="260" r:id="rId8"/>
    <p:sldId id="261" r:id="rId9"/>
    <p:sldId id="262" r:id="rId10"/>
  </p:sldIdLst>
  <p:sldSz cx="9144000" cy="5143500" type="screen16x9"/>
  <p:notesSz cx="6858000" cy="9144000"/>
  <p:custDataLst>
    <p:tags r:id="rId1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3" autoAdjust="0"/>
    <p:restoredTop sz="86353" autoAdjust="0"/>
  </p:normalViewPr>
  <p:slideViewPr>
    <p:cSldViewPr snapToGrid="0">
      <p:cViewPr varScale="1">
        <p:scale>
          <a:sx n="87" d="100"/>
          <a:sy n="87" d="100"/>
        </p:scale>
        <p:origin x="91" y="3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b15f1d398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b15f1d398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b15f1d398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b15f1d398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b15f1d3989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b15f1d3989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b15f1d398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b15f1d398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b15f1d3989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b15f1d3989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b15f1d3989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b15f1d3989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006689" y="4410951"/>
            <a:ext cx="645886" cy="64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903296" y="4410951"/>
            <a:ext cx="1103387" cy="64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12">
            <a:alphaModFix/>
          </a:blip>
          <a:srcRect l="20897" r="18231"/>
          <a:stretch/>
        </p:blipFill>
        <p:spPr>
          <a:xfrm>
            <a:off x="6347599" y="4410951"/>
            <a:ext cx="555699" cy="6458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4200/hom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3C5DB-ACF6-5D63-4BC6-09D8914A5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720" y="851474"/>
            <a:ext cx="4100280" cy="3957918"/>
          </a:xfrm>
        </p:spPr>
        <p:txBody>
          <a:bodyPr>
            <a:normAutofit/>
          </a:bodyPr>
          <a:lstStyle/>
          <a:p>
            <a:r>
              <a:rPr lang="en-US" sz="3600" dirty="0"/>
              <a:t>Meal Planning web application for </a:t>
            </a:r>
            <a:br>
              <a:rPr lang="en-US" sz="3600" dirty="0"/>
            </a:br>
            <a:r>
              <a:rPr lang="en-US" sz="3600" dirty="0"/>
              <a:t>iba Restaurant</a:t>
            </a:r>
            <a:br>
              <a:rPr lang="en-US" sz="3600" dirty="0"/>
            </a:br>
            <a:br>
              <a:rPr lang="en-US" sz="3600" dirty="0"/>
            </a:br>
            <a:endParaRPr lang="en-IN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EE0B7B-783A-8F58-21A1-14D1A406C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440" y="1027320"/>
            <a:ext cx="2446020" cy="272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525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 </a:t>
            </a:r>
            <a:endParaRPr dirty="0"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IN" sz="1800" b="0" i="0" dirty="0">
                <a:solidFill>
                  <a:srgbClr val="59595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Problem</a:t>
            </a:r>
            <a:endParaRPr dirty="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 sz="1800" b="0" i="0" dirty="0">
                <a:solidFill>
                  <a:srgbClr val="59595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dirty="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Technologies Used</a:t>
            </a: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IN" dirty="0"/>
              <a:t>Features</a:t>
            </a:r>
            <a:endParaRPr dirty="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Demo </a:t>
            </a: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Conclusion</a:t>
            </a:r>
            <a:endParaRPr dirty="0"/>
          </a:p>
        </p:txBody>
      </p:sp>
      <p:pic>
        <p:nvPicPr>
          <p:cNvPr id="2" name="Picture Placeholder 4">
            <a:extLst>
              <a:ext uri="{FF2B5EF4-FFF2-40B4-BE49-F238E27FC236}">
                <a16:creationId xmlns:a16="http://schemas.microsoft.com/office/drawing/2014/main" id="{9D23CCF9-151C-E6DF-213D-F33280D0A3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076" r="26076"/>
          <a:stretch>
            <a:fillRect/>
          </a:stretch>
        </p:blipFill>
        <p:spPr>
          <a:xfrm>
            <a:off x="5698971" y="445025"/>
            <a:ext cx="2451688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F3BF6-3CCF-30DD-A109-83F7E10A6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Problem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85867-B0CA-954B-4AC3-BABE82B771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Only one person can edit the excel list at a time</a:t>
            </a:r>
          </a:p>
          <a:p>
            <a:r>
              <a:rPr lang="en-IN" dirty="0"/>
              <a:t>Kitchen: </a:t>
            </a:r>
            <a:br>
              <a:rPr lang="en-IN" dirty="0"/>
            </a:br>
            <a:r>
              <a:rPr lang="en-IN" dirty="0"/>
              <a:t>- Need to be able to fill out the meal name </a:t>
            </a:r>
            <a:br>
              <a:rPr lang="en-IN" dirty="0"/>
            </a:br>
            <a:r>
              <a:rPr lang="en-IN" dirty="0"/>
              <a:t>- Need to be able to see the total amount of meals order</a:t>
            </a:r>
            <a:br>
              <a:rPr lang="en-IN" dirty="0"/>
            </a:br>
            <a:r>
              <a:rPr lang="en-IN" dirty="0"/>
              <a:t>- Need to know how much money in total</a:t>
            </a:r>
          </a:p>
          <a:p>
            <a:r>
              <a:rPr lang="en-IN" dirty="0"/>
              <a:t>Employees:</a:t>
            </a:r>
            <a:br>
              <a:rPr lang="en-IN" dirty="0"/>
            </a:br>
            <a:r>
              <a:rPr lang="en-IN" dirty="0"/>
              <a:t>- Need to be able to see the menu for a week</a:t>
            </a:r>
            <a:br>
              <a:rPr lang="en-IN" dirty="0"/>
            </a:br>
            <a:r>
              <a:rPr lang="en-IN" dirty="0"/>
              <a:t>- Need to be able to add meals for guests</a:t>
            </a:r>
            <a:br>
              <a:rPr lang="en-IN" dirty="0"/>
            </a:br>
            <a:r>
              <a:rPr lang="en-IN" dirty="0"/>
              <a:t>- Need to be able to delete the meal before certain day</a:t>
            </a:r>
            <a:br>
              <a:rPr lang="en-IN" dirty="0"/>
            </a:b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826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IN" dirty="0"/>
              <a:t>Two interfaces </a:t>
            </a:r>
          </a:p>
          <a:p>
            <a:pPr marL="742950" lvl="1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dirty="0"/>
              <a:t>For Employee</a:t>
            </a:r>
          </a:p>
          <a:p>
            <a:pPr marL="742950" lvl="1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IN" dirty="0"/>
              <a:t>For Kitchen Crew</a:t>
            </a:r>
            <a:endParaRPr lang="en-IN" sz="1600" dirty="0"/>
          </a:p>
          <a:p>
            <a:pPr marL="285750" indent="-285750">
              <a:lnSpc>
                <a:spcPct val="200000"/>
              </a:lnSpc>
              <a:spcAft>
                <a:spcPts val="1200"/>
              </a:spcAft>
            </a:pPr>
            <a:r>
              <a:rPr lang="en-IN" dirty="0"/>
              <a:t>Multiple options website to access easily</a:t>
            </a:r>
          </a:p>
          <a:p>
            <a:pPr marL="285750" indent="-285750">
              <a:lnSpc>
                <a:spcPct val="200000"/>
              </a:lnSpc>
              <a:spcAft>
                <a:spcPts val="1200"/>
              </a:spcAft>
            </a:pPr>
            <a:endParaRPr lang="en-IN" dirty="0"/>
          </a:p>
          <a:p>
            <a:pPr marL="285750" indent="-285750">
              <a:lnSpc>
                <a:spcPct val="200000"/>
              </a:lnSpc>
              <a:spcAft>
                <a:spcPts val="1200"/>
              </a:spcAft>
            </a:pPr>
            <a:endParaRPr lang="en-IN" dirty="0"/>
          </a:p>
          <a:p>
            <a:pPr marL="285750" indent="-285750">
              <a:lnSpc>
                <a:spcPct val="200000"/>
              </a:lnSpc>
              <a:spcAft>
                <a:spcPts val="1200"/>
              </a:spcAft>
            </a:pPr>
            <a:endParaRPr lang="en-IN" dirty="0"/>
          </a:p>
          <a:p>
            <a:pPr marL="285750" indent="-285750">
              <a:lnSpc>
                <a:spcPct val="200000"/>
              </a:lnSpc>
              <a:spcAft>
                <a:spcPts val="1200"/>
              </a:spcAft>
            </a:pPr>
            <a:endParaRPr lang="en-IN" dirty="0"/>
          </a:p>
          <a:p>
            <a:pPr marL="285750" indent="-285750">
              <a:lnSpc>
                <a:spcPct val="200000"/>
              </a:lnSpc>
              <a:spcAft>
                <a:spcPts val="1200"/>
              </a:spcAft>
            </a:pPr>
            <a:endParaRPr dirty="0"/>
          </a:p>
        </p:txBody>
      </p:sp>
      <p:sp>
        <p:nvSpPr>
          <p:cNvPr id="3" name="Google Shape;299;p26">
            <a:extLst>
              <a:ext uri="{FF2B5EF4-FFF2-40B4-BE49-F238E27FC236}">
                <a16:creationId xmlns:a16="http://schemas.microsoft.com/office/drawing/2014/main" id="{159749C2-0506-C2CC-8610-A95BFB56291D}"/>
              </a:ext>
            </a:extLst>
          </p:cNvPr>
          <p:cNvSpPr/>
          <p:nvPr/>
        </p:nvSpPr>
        <p:spPr>
          <a:xfrm>
            <a:off x="6786853" y="1202165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00;p26">
            <a:extLst>
              <a:ext uri="{FF2B5EF4-FFF2-40B4-BE49-F238E27FC236}">
                <a16:creationId xmlns:a16="http://schemas.microsoft.com/office/drawing/2014/main" id="{FAA7C967-6E48-ED72-EBC2-D8D6A14BEBF6}"/>
              </a:ext>
            </a:extLst>
          </p:cNvPr>
          <p:cNvSpPr/>
          <p:nvPr/>
        </p:nvSpPr>
        <p:spPr>
          <a:xfrm>
            <a:off x="6890136" y="1364271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1;p26">
            <a:extLst>
              <a:ext uri="{FF2B5EF4-FFF2-40B4-BE49-F238E27FC236}">
                <a16:creationId xmlns:a16="http://schemas.microsoft.com/office/drawing/2014/main" id="{173E937E-5FD9-EFBA-EB0C-B8C7D0EDF60A}"/>
              </a:ext>
            </a:extLst>
          </p:cNvPr>
          <p:cNvSpPr/>
          <p:nvPr/>
        </p:nvSpPr>
        <p:spPr>
          <a:xfrm>
            <a:off x="7229389" y="3033210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2;p26">
            <a:extLst>
              <a:ext uri="{FF2B5EF4-FFF2-40B4-BE49-F238E27FC236}">
                <a16:creationId xmlns:a16="http://schemas.microsoft.com/office/drawing/2014/main" id="{C200D0EC-8C7B-221D-A719-BA7F8969DB10}"/>
              </a:ext>
            </a:extLst>
          </p:cNvPr>
          <p:cNvSpPr/>
          <p:nvPr/>
        </p:nvSpPr>
        <p:spPr>
          <a:xfrm>
            <a:off x="7225292" y="1265786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03;p26">
            <a:extLst>
              <a:ext uri="{FF2B5EF4-FFF2-40B4-BE49-F238E27FC236}">
                <a16:creationId xmlns:a16="http://schemas.microsoft.com/office/drawing/2014/main" id="{98446437-4C27-827A-743A-6ACE6C915AAE}"/>
              </a:ext>
            </a:extLst>
          </p:cNvPr>
          <p:cNvSpPr/>
          <p:nvPr/>
        </p:nvSpPr>
        <p:spPr>
          <a:xfrm>
            <a:off x="7085071" y="2653597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4;p26">
            <a:extLst>
              <a:ext uri="{FF2B5EF4-FFF2-40B4-BE49-F238E27FC236}">
                <a16:creationId xmlns:a16="http://schemas.microsoft.com/office/drawing/2014/main" id="{8DCBCE5A-311D-AEC9-2496-585864406D76}"/>
              </a:ext>
            </a:extLst>
          </p:cNvPr>
          <p:cNvSpPr/>
          <p:nvPr/>
        </p:nvSpPr>
        <p:spPr>
          <a:xfrm>
            <a:off x="7159622" y="275619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05;p26">
            <a:extLst>
              <a:ext uri="{FF2B5EF4-FFF2-40B4-BE49-F238E27FC236}">
                <a16:creationId xmlns:a16="http://schemas.microsoft.com/office/drawing/2014/main" id="{9E2978E8-FBF7-29B8-9EB1-61252217B958}"/>
              </a:ext>
            </a:extLst>
          </p:cNvPr>
          <p:cNvSpPr/>
          <p:nvPr/>
        </p:nvSpPr>
        <p:spPr>
          <a:xfrm>
            <a:off x="7160309" y="2816391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6;p26">
            <a:extLst>
              <a:ext uri="{FF2B5EF4-FFF2-40B4-BE49-F238E27FC236}">
                <a16:creationId xmlns:a16="http://schemas.microsoft.com/office/drawing/2014/main" id="{2B9F210C-35FC-1162-5552-CC936FF6AFF2}"/>
              </a:ext>
            </a:extLst>
          </p:cNvPr>
          <p:cNvSpPr/>
          <p:nvPr/>
        </p:nvSpPr>
        <p:spPr>
          <a:xfrm>
            <a:off x="7244442" y="2846483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7;p26">
            <a:extLst>
              <a:ext uri="{FF2B5EF4-FFF2-40B4-BE49-F238E27FC236}">
                <a16:creationId xmlns:a16="http://schemas.microsoft.com/office/drawing/2014/main" id="{518BCD0B-6C96-B270-47BC-B6D05788A2AC}"/>
              </a:ext>
            </a:extLst>
          </p:cNvPr>
          <p:cNvSpPr/>
          <p:nvPr/>
        </p:nvSpPr>
        <p:spPr>
          <a:xfrm>
            <a:off x="7681520" y="2816391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8;p26">
            <a:extLst>
              <a:ext uri="{FF2B5EF4-FFF2-40B4-BE49-F238E27FC236}">
                <a16:creationId xmlns:a16="http://schemas.microsoft.com/office/drawing/2014/main" id="{DE77EBC2-C944-58C2-5A8F-F3AEFC19B442}"/>
              </a:ext>
            </a:extLst>
          </p:cNvPr>
          <p:cNvSpPr/>
          <p:nvPr/>
        </p:nvSpPr>
        <p:spPr>
          <a:xfrm>
            <a:off x="7711613" y="2453866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9;p26">
            <a:extLst>
              <a:ext uri="{FF2B5EF4-FFF2-40B4-BE49-F238E27FC236}">
                <a16:creationId xmlns:a16="http://schemas.microsoft.com/office/drawing/2014/main" id="{6CB53295-7CDF-8AE4-A7F9-AA311F59B970}"/>
              </a:ext>
            </a:extLst>
          </p:cNvPr>
          <p:cNvSpPr/>
          <p:nvPr/>
        </p:nvSpPr>
        <p:spPr>
          <a:xfrm>
            <a:off x="7711613" y="2396417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10;p26">
            <a:extLst>
              <a:ext uri="{FF2B5EF4-FFF2-40B4-BE49-F238E27FC236}">
                <a16:creationId xmlns:a16="http://schemas.microsoft.com/office/drawing/2014/main" id="{D8C19E9A-E5EE-502F-4802-9C1301FD33A3}"/>
              </a:ext>
            </a:extLst>
          </p:cNvPr>
          <p:cNvSpPr/>
          <p:nvPr/>
        </p:nvSpPr>
        <p:spPr>
          <a:xfrm>
            <a:off x="7803952" y="2396417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11;p26">
            <a:extLst>
              <a:ext uri="{FF2B5EF4-FFF2-40B4-BE49-F238E27FC236}">
                <a16:creationId xmlns:a16="http://schemas.microsoft.com/office/drawing/2014/main" id="{F3678A43-83EA-044C-1A13-AE534C2D2592}"/>
              </a:ext>
            </a:extLst>
          </p:cNvPr>
          <p:cNvSpPr/>
          <p:nvPr/>
        </p:nvSpPr>
        <p:spPr>
          <a:xfrm>
            <a:off x="8177408" y="2396417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312;p26">
            <a:extLst>
              <a:ext uri="{FF2B5EF4-FFF2-40B4-BE49-F238E27FC236}">
                <a16:creationId xmlns:a16="http://schemas.microsoft.com/office/drawing/2014/main" id="{BE6F013C-57E2-1AEC-ABEA-EB6FEE9E64C7}"/>
              </a:ext>
            </a:extLst>
          </p:cNvPr>
          <p:cNvSpPr/>
          <p:nvPr/>
        </p:nvSpPr>
        <p:spPr>
          <a:xfrm>
            <a:off x="8206814" y="2479174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13;p26">
            <a:extLst>
              <a:ext uri="{FF2B5EF4-FFF2-40B4-BE49-F238E27FC236}">
                <a16:creationId xmlns:a16="http://schemas.microsoft.com/office/drawing/2014/main" id="{4E1F1FC2-412A-A592-DE7B-C7AA1F0926FB}"/>
              </a:ext>
            </a:extLst>
          </p:cNvPr>
          <p:cNvSpPr/>
          <p:nvPr/>
        </p:nvSpPr>
        <p:spPr>
          <a:xfrm>
            <a:off x="8206814" y="279791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14;p26">
            <a:extLst>
              <a:ext uri="{FF2B5EF4-FFF2-40B4-BE49-F238E27FC236}">
                <a16:creationId xmlns:a16="http://schemas.microsoft.com/office/drawing/2014/main" id="{CFEA5C06-96A8-C74E-D986-C06157DED932}"/>
              </a:ext>
            </a:extLst>
          </p:cNvPr>
          <p:cNvSpPr/>
          <p:nvPr/>
        </p:nvSpPr>
        <p:spPr>
          <a:xfrm>
            <a:off x="6506411" y="1449778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15;p26">
            <a:extLst>
              <a:ext uri="{FF2B5EF4-FFF2-40B4-BE49-F238E27FC236}">
                <a16:creationId xmlns:a16="http://schemas.microsoft.com/office/drawing/2014/main" id="{AA6DD82A-4CE7-8241-F50D-6D31C75817A7}"/>
              </a:ext>
            </a:extLst>
          </p:cNvPr>
          <p:cNvSpPr/>
          <p:nvPr/>
        </p:nvSpPr>
        <p:spPr>
          <a:xfrm>
            <a:off x="6570019" y="1449778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16;p26">
            <a:extLst>
              <a:ext uri="{FF2B5EF4-FFF2-40B4-BE49-F238E27FC236}">
                <a16:creationId xmlns:a16="http://schemas.microsoft.com/office/drawing/2014/main" id="{7EB96E54-B447-8C0A-584C-CB74DA77DAA2}"/>
              </a:ext>
            </a:extLst>
          </p:cNvPr>
          <p:cNvSpPr/>
          <p:nvPr/>
        </p:nvSpPr>
        <p:spPr>
          <a:xfrm>
            <a:off x="6637737" y="1449778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17;p26">
            <a:extLst>
              <a:ext uri="{FF2B5EF4-FFF2-40B4-BE49-F238E27FC236}">
                <a16:creationId xmlns:a16="http://schemas.microsoft.com/office/drawing/2014/main" id="{0226BB23-A942-FC6B-7BEB-D5E734F023FA}"/>
              </a:ext>
            </a:extLst>
          </p:cNvPr>
          <p:cNvSpPr/>
          <p:nvPr/>
        </p:nvSpPr>
        <p:spPr>
          <a:xfrm>
            <a:off x="6667157" y="1541430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18;p26">
            <a:extLst>
              <a:ext uri="{FF2B5EF4-FFF2-40B4-BE49-F238E27FC236}">
                <a16:creationId xmlns:a16="http://schemas.microsoft.com/office/drawing/2014/main" id="{142F823A-57EB-5375-DEEA-F47F20931DC5}"/>
              </a:ext>
            </a:extLst>
          </p:cNvPr>
          <p:cNvSpPr/>
          <p:nvPr/>
        </p:nvSpPr>
        <p:spPr>
          <a:xfrm>
            <a:off x="6667830" y="2037315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19;p26">
            <a:extLst>
              <a:ext uri="{FF2B5EF4-FFF2-40B4-BE49-F238E27FC236}">
                <a16:creationId xmlns:a16="http://schemas.microsoft.com/office/drawing/2014/main" id="{078B139C-519E-CEBD-A7DD-3786EEE05C21}"/>
              </a:ext>
            </a:extLst>
          </p:cNvPr>
          <p:cNvSpPr/>
          <p:nvPr/>
        </p:nvSpPr>
        <p:spPr>
          <a:xfrm>
            <a:off x="6756761" y="2067421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20;p26">
            <a:extLst>
              <a:ext uri="{FF2B5EF4-FFF2-40B4-BE49-F238E27FC236}">
                <a16:creationId xmlns:a16="http://schemas.microsoft.com/office/drawing/2014/main" id="{E64A5979-2A2F-D701-E969-9E410ECAB6AF}"/>
              </a:ext>
            </a:extLst>
          </p:cNvPr>
          <p:cNvSpPr/>
          <p:nvPr/>
        </p:nvSpPr>
        <p:spPr>
          <a:xfrm>
            <a:off x="7467421" y="2067421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21;p26">
            <a:extLst>
              <a:ext uri="{FF2B5EF4-FFF2-40B4-BE49-F238E27FC236}">
                <a16:creationId xmlns:a16="http://schemas.microsoft.com/office/drawing/2014/main" id="{0845A332-9DB6-5C3C-9C10-67116C85E495}"/>
              </a:ext>
            </a:extLst>
          </p:cNvPr>
          <p:cNvSpPr/>
          <p:nvPr/>
        </p:nvSpPr>
        <p:spPr>
          <a:xfrm>
            <a:off x="7442113" y="2020227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22;p26">
            <a:extLst>
              <a:ext uri="{FF2B5EF4-FFF2-40B4-BE49-F238E27FC236}">
                <a16:creationId xmlns:a16="http://schemas.microsoft.com/office/drawing/2014/main" id="{463FF230-E69A-2D98-3B1A-570929FD0FAE}"/>
              </a:ext>
            </a:extLst>
          </p:cNvPr>
          <p:cNvSpPr/>
          <p:nvPr/>
        </p:nvSpPr>
        <p:spPr>
          <a:xfrm>
            <a:off x="6444851" y="3011324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23;p26">
            <a:extLst>
              <a:ext uri="{FF2B5EF4-FFF2-40B4-BE49-F238E27FC236}">
                <a16:creationId xmlns:a16="http://schemas.microsoft.com/office/drawing/2014/main" id="{B21A223E-6743-595A-89B9-BBFB2DBD4737}"/>
              </a:ext>
            </a:extLst>
          </p:cNvPr>
          <p:cNvSpPr/>
          <p:nvPr/>
        </p:nvSpPr>
        <p:spPr>
          <a:xfrm>
            <a:off x="6557715" y="2981906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24;p26">
            <a:extLst>
              <a:ext uri="{FF2B5EF4-FFF2-40B4-BE49-F238E27FC236}">
                <a16:creationId xmlns:a16="http://schemas.microsoft.com/office/drawing/2014/main" id="{3C1CCAD5-7C53-4553-CC5A-72EFF6FE8936}"/>
              </a:ext>
            </a:extLst>
          </p:cNvPr>
          <p:cNvSpPr/>
          <p:nvPr/>
        </p:nvSpPr>
        <p:spPr>
          <a:xfrm>
            <a:off x="6587808" y="2610500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325;p26">
            <a:extLst>
              <a:ext uri="{FF2B5EF4-FFF2-40B4-BE49-F238E27FC236}">
                <a16:creationId xmlns:a16="http://schemas.microsoft.com/office/drawing/2014/main" id="{CB279C22-DDBC-9100-5AFD-21F65DD30993}"/>
              </a:ext>
            </a:extLst>
          </p:cNvPr>
          <p:cNvSpPr/>
          <p:nvPr/>
        </p:nvSpPr>
        <p:spPr>
          <a:xfrm>
            <a:off x="6587808" y="2551676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26;p26">
            <a:extLst>
              <a:ext uri="{FF2B5EF4-FFF2-40B4-BE49-F238E27FC236}">
                <a16:creationId xmlns:a16="http://schemas.microsoft.com/office/drawing/2014/main" id="{45EE0F18-DBD4-5017-EF4A-498AA580FB89}"/>
              </a:ext>
            </a:extLst>
          </p:cNvPr>
          <p:cNvSpPr/>
          <p:nvPr/>
        </p:nvSpPr>
        <p:spPr>
          <a:xfrm>
            <a:off x="6673989" y="2551676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27;p26">
            <a:extLst>
              <a:ext uri="{FF2B5EF4-FFF2-40B4-BE49-F238E27FC236}">
                <a16:creationId xmlns:a16="http://schemas.microsoft.com/office/drawing/2014/main" id="{144BA5C1-BC26-DFF4-CFF0-FD1A1DE1B439}"/>
              </a:ext>
            </a:extLst>
          </p:cNvPr>
          <p:cNvSpPr/>
          <p:nvPr/>
        </p:nvSpPr>
        <p:spPr>
          <a:xfrm>
            <a:off x="7573440" y="2551676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8;p26">
            <a:extLst>
              <a:ext uri="{FF2B5EF4-FFF2-40B4-BE49-F238E27FC236}">
                <a16:creationId xmlns:a16="http://schemas.microsoft.com/office/drawing/2014/main" id="{B4CA2475-6388-F038-457C-1DE968EC820D}"/>
              </a:ext>
            </a:extLst>
          </p:cNvPr>
          <p:cNvSpPr/>
          <p:nvPr/>
        </p:nvSpPr>
        <p:spPr>
          <a:xfrm>
            <a:off x="7603532" y="26618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29;p26">
            <a:extLst>
              <a:ext uri="{FF2B5EF4-FFF2-40B4-BE49-F238E27FC236}">
                <a16:creationId xmlns:a16="http://schemas.microsoft.com/office/drawing/2014/main" id="{05DBFCE5-6BD4-0D3D-24D3-D7EDC5FC15CA}"/>
              </a:ext>
            </a:extLst>
          </p:cNvPr>
          <p:cNvSpPr/>
          <p:nvPr/>
        </p:nvSpPr>
        <p:spPr>
          <a:xfrm>
            <a:off x="7532404" y="2656333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30;p26">
            <a:extLst>
              <a:ext uri="{FF2B5EF4-FFF2-40B4-BE49-F238E27FC236}">
                <a16:creationId xmlns:a16="http://schemas.microsoft.com/office/drawing/2014/main" id="{0C326D4F-0A40-33EC-4EA3-AAA73219F133}"/>
              </a:ext>
            </a:extLst>
          </p:cNvPr>
          <p:cNvSpPr/>
          <p:nvPr/>
        </p:nvSpPr>
        <p:spPr>
          <a:xfrm>
            <a:off x="7359355" y="2380003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31;p26">
            <a:extLst>
              <a:ext uri="{FF2B5EF4-FFF2-40B4-BE49-F238E27FC236}">
                <a16:creationId xmlns:a16="http://schemas.microsoft.com/office/drawing/2014/main" id="{17D7BAB8-969D-A59F-20C1-8DC4B6CBB753}"/>
              </a:ext>
            </a:extLst>
          </p:cNvPr>
          <p:cNvSpPr/>
          <p:nvPr/>
        </p:nvSpPr>
        <p:spPr>
          <a:xfrm>
            <a:off x="7359355" y="1921042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32;p26">
            <a:extLst>
              <a:ext uri="{FF2B5EF4-FFF2-40B4-BE49-F238E27FC236}">
                <a16:creationId xmlns:a16="http://schemas.microsoft.com/office/drawing/2014/main" id="{B4461A4D-69FA-7878-6765-A0EC3771F723}"/>
              </a:ext>
            </a:extLst>
          </p:cNvPr>
          <p:cNvSpPr/>
          <p:nvPr/>
        </p:nvSpPr>
        <p:spPr>
          <a:xfrm>
            <a:off x="7360042" y="1864266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33;p26">
            <a:extLst>
              <a:ext uri="{FF2B5EF4-FFF2-40B4-BE49-F238E27FC236}">
                <a16:creationId xmlns:a16="http://schemas.microsoft.com/office/drawing/2014/main" id="{604E4E26-E4E0-2BBF-2781-844BF322A48A}"/>
              </a:ext>
            </a:extLst>
          </p:cNvPr>
          <p:cNvSpPr/>
          <p:nvPr/>
        </p:nvSpPr>
        <p:spPr>
          <a:xfrm>
            <a:off x="7448271" y="1864266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34;p26">
            <a:extLst>
              <a:ext uri="{FF2B5EF4-FFF2-40B4-BE49-F238E27FC236}">
                <a16:creationId xmlns:a16="http://schemas.microsoft.com/office/drawing/2014/main" id="{96E04F35-C5FB-C010-8ACC-CC708B33434C}"/>
              </a:ext>
            </a:extLst>
          </p:cNvPr>
          <p:cNvSpPr/>
          <p:nvPr/>
        </p:nvSpPr>
        <p:spPr>
          <a:xfrm>
            <a:off x="8382599" y="1834174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35;p26">
            <a:extLst>
              <a:ext uri="{FF2B5EF4-FFF2-40B4-BE49-F238E27FC236}">
                <a16:creationId xmlns:a16="http://schemas.microsoft.com/office/drawing/2014/main" id="{E0C56910-0CDC-FDA5-9A55-96275F71B7BD}"/>
              </a:ext>
            </a:extLst>
          </p:cNvPr>
          <p:cNvSpPr/>
          <p:nvPr/>
        </p:nvSpPr>
        <p:spPr>
          <a:xfrm>
            <a:off x="8412705" y="1722685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36;p26">
            <a:extLst>
              <a:ext uri="{FF2B5EF4-FFF2-40B4-BE49-F238E27FC236}">
                <a16:creationId xmlns:a16="http://schemas.microsoft.com/office/drawing/2014/main" id="{BB054FDF-CAD8-AE58-99CF-475773081EB2}"/>
              </a:ext>
            </a:extLst>
          </p:cNvPr>
          <p:cNvSpPr/>
          <p:nvPr/>
        </p:nvSpPr>
        <p:spPr>
          <a:xfrm>
            <a:off x="8412705" y="1670020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37;p26">
            <a:extLst>
              <a:ext uri="{FF2B5EF4-FFF2-40B4-BE49-F238E27FC236}">
                <a16:creationId xmlns:a16="http://schemas.microsoft.com/office/drawing/2014/main" id="{A11CA1F4-CD2C-DF9D-F1CD-CAA28B434C1A}"/>
              </a:ext>
            </a:extLst>
          </p:cNvPr>
          <p:cNvSpPr/>
          <p:nvPr/>
        </p:nvSpPr>
        <p:spPr>
          <a:xfrm>
            <a:off x="7306689" y="2379315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38;p26">
            <a:extLst>
              <a:ext uri="{FF2B5EF4-FFF2-40B4-BE49-F238E27FC236}">
                <a16:creationId xmlns:a16="http://schemas.microsoft.com/office/drawing/2014/main" id="{0146F953-EA52-E1A6-AA23-BA21A7BD51BC}"/>
              </a:ext>
            </a:extLst>
          </p:cNvPr>
          <p:cNvSpPr/>
          <p:nvPr/>
        </p:nvSpPr>
        <p:spPr>
          <a:xfrm>
            <a:off x="7644581" y="101270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339;p26">
            <a:extLst>
              <a:ext uri="{FF2B5EF4-FFF2-40B4-BE49-F238E27FC236}">
                <a16:creationId xmlns:a16="http://schemas.microsoft.com/office/drawing/2014/main" id="{A9B6B97B-6E8F-1474-233C-820C77167C21}"/>
              </a:ext>
            </a:extLst>
          </p:cNvPr>
          <p:cNvSpPr/>
          <p:nvPr/>
        </p:nvSpPr>
        <p:spPr>
          <a:xfrm>
            <a:off x="7644581" y="1100258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40;p26">
            <a:extLst>
              <a:ext uri="{FF2B5EF4-FFF2-40B4-BE49-F238E27FC236}">
                <a16:creationId xmlns:a16="http://schemas.microsoft.com/office/drawing/2014/main" id="{9519BE1D-B99B-EB79-0DD0-70305461219E}"/>
              </a:ext>
            </a:extLst>
          </p:cNvPr>
          <p:cNvSpPr/>
          <p:nvPr/>
        </p:nvSpPr>
        <p:spPr>
          <a:xfrm>
            <a:off x="7615162" y="1676852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41;p26">
            <a:extLst>
              <a:ext uri="{FF2B5EF4-FFF2-40B4-BE49-F238E27FC236}">
                <a16:creationId xmlns:a16="http://schemas.microsoft.com/office/drawing/2014/main" id="{DA6766F2-1B38-8F2E-89AB-C7C7C5ADE055}"/>
              </a:ext>
            </a:extLst>
          </p:cNvPr>
          <p:cNvSpPr/>
          <p:nvPr/>
        </p:nvSpPr>
        <p:spPr>
          <a:xfrm>
            <a:off x="7129529" y="1706271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42;p26">
            <a:extLst>
              <a:ext uri="{FF2B5EF4-FFF2-40B4-BE49-F238E27FC236}">
                <a16:creationId xmlns:a16="http://schemas.microsoft.com/office/drawing/2014/main" id="{43671C6F-5BDC-37C1-EEF1-C264D3512838}"/>
              </a:ext>
            </a:extLst>
          </p:cNvPr>
          <p:cNvSpPr/>
          <p:nvPr/>
        </p:nvSpPr>
        <p:spPr>
          <a:xfrm>
            <a:off x="7070705" y="1706271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43;p26">
            <a:extLst>
              <a:ext uri="{FF2B5EF4-FFF2-40B4-BE49-F238E27FC236}">
                <a16:creationId xmlns:a16="http://schemas.microsoft.com/office/drawing/2014/main" id="{A744336C-0041-AED4-52EB-BBF2B4F09715}"/>
              </a:ext>
            </a:extLst>
          </p:cNvPr>
          <p:cNvSpPr/>
          <p:nvPr/>
        </p:nvSpPr>
        <p:spPr>
          <a:xfrm>
            <a:off x="7070705" y="1791091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44;p26">
            <a:extLst>
              <a:ext uri="{FF2B5EF4-FFF2-40B4-BE49-F238E27FC236}">
                <a16:creationId xmlns:a16="http://schemas.microsoft.com/office/drawing/2014/main" id="{626C3C21-BF90-9B00-7109-C83B7A7EF52B}"/>
              </a:ext>
            </a:extLst>
          </p:cNvPr>
          <p:cNvSpPr/>
          <p:nvPr/>
        </p:nvSpPr>
        <p:spPr>
          <a:xfrm>
            <a:off x="7070705" y="2229527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45;p26">
            <a:extLst>
              <a:ext uri="{FF2B5EF4-FFF2-40B4-BE49-F238E27FC236}">
                <a16:creationId xmlns:a16="http://schemas.microsoft.com/office/drawing/2014/main" id="{E78026CC-D7D0-02C9-4EF2-4D26B76B7C05}"/>
              </a:ext>
            </a:extLst>
          </p:cNvPr>
          <p:cNvSpPr/>
          <p:nvPr/>
        </p:nvSpPr>
        <p:spPr>
          <a:xfrm>
            <a:off x="6999577" y="2209690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346;p26">
            <a:extLst>
              <a:ext uri="{FF2B5EF4-FFF2-40B4-BE49-F238E27FC236}">
                <a16:creationId xmlns:a16="http://schemas.microsoft.com/office/drawing/2014/main" id="{9D6B8B7A-2122-3411-8CC2-E7F42C52FF83}"/>
              </a:ext>
            </a:extLst>
          </p:cNvPr>
          <p:cNvGrpSpPr/>
          <p:nvPr/>
        </p:nvGrpSpPr>
        <p:grpSpPr>
          <a:xfrm>
            <a:off x="7457687" y="440489"/>
            <a:ext cx="373819" cy="412843"/>
            <a:chOff x="3040350" y="1113200"/>
            <a:chExt cx="1704600" cy="1882550"/>
          </a:xfrm>
        </p:grpSpPr>
        <p:sp>
          <p:nvSpPr>
            <p:cNvPr id="51" name="Google Shape;347;p26">
              <a:extLst>
                <a:ext uri="{FF2B5EF4-FFF2-40B4-BE49-F238E27FC236}">
                  <a16:creationId xmlns:a16="http://schemas.microsoft.com/office/drawing/2014/main" id="{0CF1025B-B82C-CA23-14FB-E3D05E2AB0A5}"/>
                </a:ext>
              </a:extLst>
            </p:cNvPr>
            <p:cNvSpPr/>
            <p:nvPr/>
          </p:nvSpPr>
          <p:spPr>
            <a:xfrm>
              <a:off x="3040350" y="2164475"/>
              <a:ext cx="1607250" cy="831275"/>
            </a:xfrm>
            <a:custGeom>
              <a:avLst/>
              <a:gdLst/>
              <a:ahLst/>
              <a:cxnLst/>
              <a:rect l="l" t="t" r="r" b="b"/>
              <a:pathLst>
                <a:path w="64290" h="33251" extrusionOk="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  <p:sp>
          <p:nvSpPr>
            <p:cNvPr id="52" name="Google Shape;348;p26">
              <a:extLst>
                <a:ext uri="{FF2B5EF4-FFF2-40B4-BE49-F238E27FC236}">
                  <a16:creationId xmlns:a16="http://schemas.microsoft.com/office/drawing/2014/main" id="{32862589-3B70-1DF2-5785-D9C28AD40F08}"/>
                </a:ext>
              </a:extLst>
            </p:cNvPr>
            <p:cNvSpPr/>
            <p:nvPr/>
          </p:nvSpPr>
          <p:spPr>
            <a:xfrm>
              <a:off x="3073300" y="1113200"/>
              <a:ext cx="1671650" cy="924525"/>
            </a:xfrm>
            <a:custGeom>
              <a:avLst/>
              <a:gdLst/>
              <a:ahLst/>
              <a:cxnLst/>
              <a:rect l="l" t="t" r="r" b="b"/>
              <a:pathLst>
                <a:path w="66866" h="36981" extrusionOk="0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</p:grpSp>
      <p:grpSp>
        <p:nvGrpSpPr>
          <p:cNvPr id="53" name="Google Shape;349;p26">
            <a:extLst>
              <a:ext uri="{FF2B5EF4-FFF2-40B4-BE49-F238E27FC236}">
                <a16:creationId xmlns:a16="http://schemas.microsoft.com/office/drawing/2014/main" id="{FCF06ABA-B22D-64F9-B494-872A1638D473}"/>
              </a:ext>
            </a:extLst>
          </p:cNvPr>
          <p:cNvGrpSpPr/>
          <p:nvPr/>
        </p:nvGrpSpPr>
        <p:grpSpPr>
          <a:xfrm>
            <a:off x="8223548" y="1154674"/>
            <a:ext cx="406573" cy="402537"/>
            <a:chOff x="462200" y="569000"/>
            <a:chExt cx="1901650" cy="1882775"/>
          </a:xfrm>
        </p:grpSpPr>
        <p:sp>
          <p:nvSpPr>
            <p:cNvPr id="54" name="Google Shape;350;p26">
              <a:extLst>
                <a:ext uri="{FF2B5EF4-FFF2-40B4-BE49-F238E27FC236}">
                  <a16:creationId xmlns:a16="http://schemas.microsoft.com/office/drawing/2014/main" id="{2502D8A3-B6EC-11EA-BCCE-5B4E759517AE}"/>
                </a:ext>
              </a:extLst>
            </p:cNvPr>
            <p:cNvSpPr/>
            <p:nvPr/>
          </p:nvSpPr>
          <p:spPr>
            <a:xfrm>
              <a:off x="462200" y="890525"/>
              <a:ext cx="1573675" cy="1561250"/>
            </a:xfrm>
            <a:custGeom>
              <a:avLst/>
              <a:gdLst/>
              <a:ahLst/>
              <a:cxnLst/>
              <a:rect l="l" t="t" r="r" b="b"/>
              <a:pathLst>
                <a:path w="62947" h="62450" extrusionOk="0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51;p26">
              <a:extLst>
                <a:ext uri="{FF2B5EF4-FFF2-40B4-BE49-F238E27FC236}">
                  <a16:creationId xmlns:a16="http://schemas.microsoft.com/office/drawing/2014/main" id="{57CD5C5D-4F1E-7275-D065-C7D593C15768}"/>
                </a:ext>
              </a:extLst>
            </p:cNvPr>
            <p:cNvSpPr/>
            <p:nvPr/>
          </p:nvSpPr>
          <p:spPr>
            <a:xfrm>
              <a:off x="1198700" y="569000"/>
              <a:ext cx="1165150" cy="1158700"/>
            </a:xfrm>
            <a:custGeom>
              <a:avLst/>
              <a:gdLst/>
              <a:ahLst/>
              <a:cxnLst/>
              <a:rect l="l" t="t" r="r" b="b"/>
              <a:pathLst>
                <a:path w="46606" h="46348" extrusionOk="0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52;p26">
              <a:extLst>
                <a:ext uri="{FF2B5EF4-FFF2-40B4-BE49-F238E27FC236}">
                  <a16:creationId xmlns:a16="http://schemas.microsoft.com/office/drawing/2014/main" id="{C402EB88-41E2-387B-6BA0-4BCD43E3573A}"/>
                </a:ext>
              </a:extLst>
            </p:cNvPr>
            <p:cNvSpPr/>
            <p:nvPr/>
          </p:nvSpPr>
          <p:spPr>
            <a:xfrm>
              <a:off x="1307825" y="1322925"/>
              <a:ext cx="159450" cy="146850"/>
            </a:xfrm>
            <a:custGeom>
              <a:avLst/>
              <a:gdLst/>
              <a:ahLst/>
              <a:cxnLst/>
              <a:rect l="l" t="t" r="r" b="b"/>
              <a:pathLst>
                <a:path w="6378" h="5874" extrusionOk="0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53;p26">
              <a:extLst>
                <a:ext uri="{FF2B5EF4-FFF2-40B4-BE49-F238E27FC236}">
                  <a16:creationId xmlns:a16="http://schemas.microsoft.com/office/drawing/2014/main" id="{49126C83-ACFE-BD5B-3178-249C4AA71434}"/>
                </a:ext>
              </a:extLst>
            </p:cNvPr>
            <p:cNvSpPr/>
            <p:nvPr/>
          </p:nvSpPr>
          <p:spPr>
            <a:xfrm>
              <a:off x="701000" y="1507650"/>
              <a:ext cx="373300" cy="440175"/>
            </a:xfrm>
            <a:custGeom>
              <a:avLst/>
              <a:gdLst/>
              <a:ahLst/>
              <a:cxnLst/>
              <a:rect l="l" t="t" r="r" b="b"/>
              <a:pathLst>
                <a:path w="14932" h="17607" extrusionOk="0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54;p26">
            <a:extLst>
              <a:ext uri="{FF2B5EF4-FFF2-40B4-BE49-F238E27FC236}">
                <a16:creationId xmlns:a16="http://schemas.microsoft.com/office/drawing/2014/main" id="{4F0598BF-E552-A407-CFFB-893C7EA4120C}"/>
              </a:ext>
            </a:extLst>
          </p:cNvPr>
          <p:cNvGrpSpPr/>
          <p:nvPr/>
        </p:nvGrpSpPr>
        <p:grpSpPr>
          <a:xfrm>
            <a:off x="8041924" y="2992666"/>
            <a:ext cx="372185" cy="370679"/>
            <a:chOff x="4991125" y="2436850"/>
            <a:chExt cx="1890225" cy="1882575"/>
          </a:xfrm>
        </p:grpSpPr>
        <p:sp>
          <p:nvSpPr>
            <p:cNvPr id="59" name="Google Shape;355;p26">
              <a:extLst>
                <a:ext uri="{FF2B5EF4-FFF2-40B4-BE49-F238E27FC236}">
                  <a16:creationId xmlns:a16="http://schemas.microsoft.com/office/drawing/2014/main" id="{D39FBA2E-CF3A-1D11-D8B1-C9F5968C9D63}"/>
                </a:ext>
              </a:extLst>
            </p:cNvPr>
            <p:cNvSpPr/>
            <p:nvPr/>
          </p:nvSpPr>
          <p:spPr>
            <a:xfrm>
              <a:off x="4991125" y="3057800"/>
              <a:ext cx="1890225" cy="1261625"/>
            </a:xfrm>
            <a:custGeom>
              <a:avLst/>
              <a:gdLst/>
              <a:ahLst/>
              <a:cxnLst/>
              <a:rect l="l" t="t" r="r" b="b"/>
              <a:pathLst>
                <a:path w="75609" h="50465" extrusionOk="0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56;p26">
              <a:extLst>
                <a:ext uri="{FF2B5EF4-FFF2-40B4-BE49-F238E27FC236}">
                  <a16:creationId xmlns:a16="http://schemas.microsoft.com/office/drawing/2014/main" id="{A3EA0683-A524-FFBF-C151-4FEF552B4AC3}"/>
                </a:ext>
              </a:extLst>
            </p:cNvPr>
            <p:cNvSpPr/>
            <p:nvPr/>
          </p:nvSpPr>
          <p:spPr>
            <a:xfrm>
              <a:off x="5188800" y="2813650"/>
              <a:ext cx="1298100" cy="133575"/>
            </a:xfrm>
            <a:custGeom>
              <a:avLst/>
              <a:gdLst/>
              <a:ahLst/>
              <a:cxnLst/>
              <a:rect l="l" t="t" r="r" b="b"/>
              <a:pathLst>
                <a:path w="51924" h="5343" extrusionOk="0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57;p26">
              <a:extLst>
                <a:ext uri="{FF2B5EF4-FFF2-40B4-BE49-F238E27FC236}">
                  <a16:creationId xmlns:a16="http://schemas.microsoft.com/office/drawing/2014/main" id="{EFA8124B-6178-C3AB-1B99-F93E3800ECF8}"/>
                </a:ext>
              </a:extLst>
            </p:cNvPr>
            <p:cNvSpPr/>
            <p:nvPr/>
          </p:nvSpPr>
          <p:spPr>
            <a:xfrm>
              <a:off x="56156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58;p26">
              <a:extLst>
                <a:ext uri="{FF2B5EF4-FFF2-40B4-BE49-F238E27FC236}">
                  <a16:creationId xmlns:a16="http://schemas.microsoft.com/office/drawing/2014/main" id="{4ABFD5AF-5CC8-9E8A-23AA-4892D3765551}"/>
                </a:ext>
              </a:extLst>
            </p:cNvPr>
            <p:cNvSpPr/>
            <p:nvPr/>
          </p:nvSpPr>
          <p:spPr>
            <a:xfrm>
              <a:off x="58518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359;p26">
            <a:extLst>
              <a:ext uri="{FF2B5EF4-FFF2-40B4-BE49-F238E27FC236}">
                <a16:creationId xmlns:a16="http://schemas.microsoft.com/office/drawing/2014/main" id="{939CBF37-56E9-C2A9-AA66-BEF51A6DA147}"/>
              </a:ext>
            </a:extLst>
          </p:cNvPr>
          <p:cNvGrpSpPr/>
          <p:nvPr/>
        </p:nvGrpSpPr>
        <p:grpSpPr>
          <a:xfrm>
            <a:off x="5946102" y="2826657"/>
            <a:ext cx="372245" cy="369356"/>
            <a:chOff x="5249675" y="238125"/>
            <a:chExt cx="1897275" cy="1882550"/>
          </a:xfrm>
        </p:grpSpPr>
        <p:sp>
          <p:nvSpPr>
            <p:cNvPr id="64" name="Google Shape;360;p26">
              <a:extLst>
                <a:ext uri="{FF2B5EF4-FFF2-40B4-BE49-F238E27FC236}">
                  <a16:creationId xmlns:a16="http://schemas.microsoft.com/office/drawing/2014/main" id="{26CD48CB-666B-BAF4-BE1C-40E96FE9A0B3}"/>
                </a:ext>
              </a:extLst>
            </p:cNvPr>
            <p:cNvSpPr/>
            <p:nvPr/>
          </p:nvSpPr>
          <p:spPr>
            <a:xfrm>
              <a:off x="5367350" y="1455300"/>
              <a:ext cx="290050" cy="110325"/>
            </a:xfrm>
            <a:custGeom>
              <a:avLst/>
              <a:gdLst/>
              <a:ahLst/>
              <a:cxnLst/>
              <a:rect l="l" t="t" r="r" b="b"/>
              <a:pathLst>
                <a:path w="11602" h="4413" extrusionOk="0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61;p26">
              <a:extLst>
                <a:ext uri="{FF2B5EF4-FFF2-40B4-BE49-F238E27FC236}">
                  <a16:creationId xmlns:a16="http://schemas.microsoft.com/office/drawing/2014/main" id="{7A799607-BED3-3E7D-47B7-AE9EC7618AB8}"/>
                </a:ext>
              </a:extLst>
            </p:cNvPr>
            <p:cNvSpPr/>
            <p:nvPr/>
          </p:nvSpPr>
          <p:spPr>
            <a:xfrm>
              <a:off x="5367350" y="1234675"/>
              <a:ext cx="1661950" cy="276525"/>
            </a:xfrm>
            <a:custGeom>
              <a:avLst/>
              <a:gdLst/>
              <a:ahLst/>
              <a:cxnLst/>
              <a:rect l="l" t="t" r="r" b="b"/>
              <a:pathLst>
                <a:path w="66478" h="11061" extrusionOk="0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62;p26">
              <a:extLst>
                <a:ext uri="{FF2B5EF4-FFF2-40B4-BE49-F238E27FC236}">
                  <a16:creationId xmlns:a16="http://schemas.microsoft.com/office/drawing/2014/main" id="{C2FD9050-8C79-7BED-214E-FF1E261321B6}"/>
                </a:ext>
              </a:extLst>
            </p:cNvPr>
            <p:cNvSpPr/>
            <p:nvPr/>
          </p:nvSpPr>
          <p:spPr>
            <a:xfrm>
              <a:off x="5249675" y="1675900"/>
              <a:ext cx="1897275" cy="444775"/>
            </a:xfrm>
            <a:custGeom>
              <a:avLst/>
              <a:gdLst/>
              <a:ahLst/>
              <a:cxnLst/>
              <a:rect l="l" t="t" r="r" b="b"/>
              <a:pathLst>
                <a:path w="75891" h="17791" extrusionOk="0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63;p26">
              <a:extLst>
                <a:ext uri="{FF2B5EF4-FFF2-40B4-BE49-F238E27FC236}">
                  <a16:creationId xmlns:a16="http://schemas.microsoft.com/office/drawing/2014/main" id="{7BE78FEE-04B8-C75F-2208-1DF3F90791D6}"/>
                </a:ext>
              </a:extLst>
            </p:cNvPr>
            <p:cNvSpPr/>
            <p:nvPr/>
          </p:nvSpPr>
          <p:spPr>
            <a:xfrm>
              <a:off x="5856800" y="1455300"/>
              <a:ext cx="1172500" cy="276525"/>
            </a:xfrm>
            <a:custGeom>
              <a:avLst/>
              <a:gdLst/>
              <a:ahLst/>
              <a:cxnLst/>
              <a:rect l="l" t="t" r="r" b="b"/>
              <a:pathLst>
                <a:path w="46900" h="11061" extrusionOk="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64;p26">
              <a:extLst>
                <a:ext uri="{FF2B5EF4-FFF2-40B4-BE49-F238E27FC236}">
                  <a16:creationId xmlns:a16="http://schemas.microsoft.com/office/drawing/2014/main" id="{D8551BF5-AEAE-5DA9-3706-43EE0A3283ED}"/>
                </a:ext>
              </a:extLst>
            </p:cNvPr>
            <p:cNvSpPr/>
            <p:nvPr/>
          </p:nvSpPr>
          <p:spPr>
            <a:xfrm>
              <a:off x="5253500" y="238125"/>
              <a:ext cx="1889625" cy="886275"/>
            </a:xfrm>
            <a:custGeom>
              <a:avLst/>
              <a:gdLst/>
              <a:ahLst/>
              <a:cxnLst/>
              <a:rect l="l" t="t" r="r" b="b"/>
              <a:pathLst>
                <a:path w="75585" h="35451" extrusionOk="0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365;p26">
            <a:extLst>
              <a:ext uri="{FF2B5EF4-FFF2-40B4-BE49-F238E27FC236}">
                <a16:creationId xmlns:a16="http://schemas.microsoft.com/office/drawing/2014/main" id="{8DB5647F-5210-F426-9FA9-4F7AA85985E8}"/>
              </a:ext>
            </a:extLst>
          </p:cNvPr>
          <p:cNvGrpSpPr/>
          <p:nvPr/>
        </p:nvGrpSpPr>
        <p:grpSpPr>
          <a:xfrm>
            <a:off x="5959594" y="1241940"/>
            <a:ext cx="357689" cy="347177"/>
            <a:chOff x="2652075" y="3639925"/>
            <a:chExt cx="1882575" cy="1827250"/>
          </a:xfrm>
        </p:grpSpPr>
        <p:sp>
          <p:nvSpPr>
            <p:cNvPr id="73" name="Google Shape;366;p26">
              <a:extLst>
                <a:ext uri="{FF2B5EF4-FFF2-40B4-BE49-F238E27FC236}">
                  <a16:creationId xmlns:a16="http://schemas.microsoft.com/office/drawing/2014/main" id="{2DF825B7-25CF-A7E1-EFA1-D8B2AAAD2054}"/>
                </a:ext>
              </a:extLst>
            </p:cNvPr>
            <p:cNvSpPr/>
            <p:nvPr/>
          </p:nvSpPr>
          <p:spPr>
            <a:xfrm>
              <a:off x="2716200" y="3639925"/>
              <a:ext cx="628925" cy="694500"/>
            </a:xfrm>
            <a:custGeom>
              <a:avLst/>
              <a:gdLst/>
              <a:ahLst/>
              <a:cxnLst/>
              <a:rect l="l" t="t" r="r" b="b"/>
              <a:pathLst>
                <a:path w="25157" h="27780" extrusionOk="0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67;p26">
              <a:extLst>
                <a:ext uri="{FF2B5EF4-FFF2-40B4-BE49-F238E27FC236}">
                  <a16:creationId xmlns:a16="http://schemas.microsoft.com/office/drawing/2014/main" id="{4CBFCE34-E5E1-5A73-E8A3-39681C79B8D8}"/>
                </a:ext>
              </a:extLst>
            </p:cNvPr>
            <p:cNvSpPr/>
            <p:nvPr/>
          </p:nvSpPr>
          <p:spPr>
            <a:xfrm>
              <a:off x="3326275" y="3795950"/>
              <a:ext cx="282400" cy="286975"/>
            </a:xfrm>
            <a:custGeom>
              <a:avLst/>
              <a:gdLst/>
              <a:ahLst/>
              <a:cxnLst/>
              <a:rect l="l" t="t" r="r" b="b"/>
              <a:pathLst>
                <a:path w="11296" h="11479" extrusionOk="0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68;p26">
              <a:extLst>
                <a:ext uri="{FF2B5EF4-FFF2-40B4-BE49-F238E27FC236}">
                  <a16:creationId xmlns:a16="http://schemas.microsoft.com/office/drawing/2014/main" id="{971553C5-0D87-1498-5C71-50D2E4D2F551}"/>
                </a:ext>
              </a:extLst>
            </p:cNvPr>
            <p:cNvSpPr/>
            <p:nvPr/>
          </p:nvSpPr>
          <p:spPr>
            <a:xfrm>
              <a:off x="3696600" y="3760800"/>
              <a:ext cx="318000" cy="258600"/>
            </a:xfrm>
            <a:custGeom>
              <a:avLst/>
              <a:gdLst/>
              <a:ahLst/>
              <a:cxnLst/>
              <a:rect l="l" t="t" r="r" b="b"/>
              <a:pathLst>
                <a:path w="12720" h="10344" extrusionOk="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69;p26">
              <a:extLst>
                <a:ext uri="{FF2B5EF4-FFF2-40B4-BE49-F238E27FC236}">
                  <a16:creationId xmlns:a16="http://schemas.microsoft.com/office/drawing/2014/main" id="{4EF8DDC9-1834-34B1-B2B6-AA2048B060F7}"/>
                </a:ext>
              </a:extLst>
            </p:cNvPr>
            <p:cNvSpPr/>
            <p:nvPr/>
          </p:nvSpPr>
          <p:spPr>
            <a:xfrm>
              <a:off x="3980450" y="3991375"/>
              <a:ext cx="455350" cy="343050"/>
            </a:xfrm>
            <a:custGeom>
              <a:avLst/>
              <a:gdLst/>
              <a:ahLst/>
              <a:cxnLst/>
              <a:rect l="l" t="t" r="r" b="b"/>
              <a:pathLst>
                <a:path w="18214" h="13722" extrusionOk="0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70;p26">
              <a:extLst>
                <a:ext uri="{FF2B5EF4-FFF2-40B4-BE49-F238E27FC236}">
                  <a16:creationId xmlns:a16="http://schemas.microsoft.com/office/drawing/2014/main" id="{07348B85-DC95-D497-9E21-FBC5B64EEE7D}"/>
                </a:ext>
              </a:extLst>
            </p:cNvPr>
            <p:cNvSpPr/>
            <p:nvPr/>
          </p:nvSpPr>
          <p:spPr>
            <a:xfrm>
              <a:off x="3385675" y="4059600"/>
              <a:ext cx="602150" cy="274825"/>
            </a:xfrm>
            <a:custGeom>
              <a:avLst/>
              <a:gdLst/>
              <a:ahLst/>
              <a:cxnLst/>
              <a:rect l="l" t="t" r="r" b="b"/>
              <a:pathLst>
                <a:path w="24086" h="10993" extrusionOk="0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71;p26">
              <a:extLst>
                <a:ext uri="{FF2B5EF4-FFF2-40B4-BE49-F238E27FC236}">
                  <a16:creationId xmlns:a16="http://schemas.microsoft.com/office/drawing/2014/main" id="{8A5551EB-DA91-ACCD-44DB-4CED54AD5D9B}"/>
                </a:ext>
              </a:extLst>
            </p:cNvPr>
            <p:cNvSpPr/>
            <p:nvPr/>
          </p:nvSpPr>
          <p:spPr>
            <a:xfrm>
              <a:off x="2705900" y="4710325"/>
              <a:ext cx="1774625" cy="756850"/>
            </a:xfrm>
            <a:custGeom>
              <a:avLst/>
              <a:gdLst/>
              <a:ahLst/>
              <a:cxnLst/>
              <a:rect l="l" t="t" r="r" b="b"/>
              <a:pathLst>
                <a:path w="70985" h="30274" extrusionOk="0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72;p26">
              <a:extLst>
                <a:ext uri="{FF2B5EF4-FFF2-40B4-BE49-F238E27FC236}">
                  <a16:creationId xmlns:a16="http://schemas.microsoft.com/office/drawing/2014/main" id="{A8136666-1FB6-EECF-047A-FBEE9B694A6D}"/>
                </a:ext>
              </a:extLst>
            </p:cNvPr>
            <p:cNvSpPr/>
            <p:nvPr/>
          </p:nvSpPr>
          <p:spPr>
            <a:xfrm>
              <a:off x="2652075" y="4447650"/>
              <a:ext cx="1882575" cy="149450"/>
            </a:xfrm>
            <a:custGeom>
              <a:avLst/>
              <a:gdLst/>
              <a:ahLst/>
              <a:cxnLst/>
              <a:rect l="l" t="t" r="r" b="b"/>
              <a:pathLst>
                <a:path w="75303" h="5978" extrusionOk="0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 uiExpand="1" build="p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Technologies Used</a:t>
            </a:r>
            <a:br>
              <a:rPr lang="en" b="1" dirty="0"/>
            </a:br>
            <a:endParaRPr b="1" dirty="0"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IN" b="1" dirty="0"/>
              <a:t>VS code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IN" b="1" dirty="0"/>
              <a:t>Frontend: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600" dirty="0"/>
              <a:t>Angular 11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600" dirty="0"/>
              <a:t>Type Script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IN" sz="1600" dirty="0"/>
          </a:p>
          <a:p>
            <a:pPr marL="0" indent="0">
              <a:spcAft>
                <a:spcPts val="1200"/>
              </a:spcAft>
              <a:buNone/>
            </a:pPr>
            <a:endParaRPr lang="en-IN" dirty="0"/>
          </a:p>
          <a:p>
            <a:pPr marL="285750" indent="-285750">
              <a:spcAft>
                <a:spcPts val="1200"/>
              </a:spcAft>
            </a:pPr>
            <a:endParaRPr dirty="0"/>
          </a:p>
        </p:txBody>
      </p:sp>
      <p:sp>
        <p:nvSpPr>
          <p:cNvPr id="2" name="Google Shape;459;p29">
            <a:extLst>
              <a:ext uri="{FF2B5EF4-FFF2-40B4-BE49-F238E27FC236}">
                <a16:creationId xmlns:a16="http://schemas.microsoft.com/office/drawing/2014/main" id="{F8926C76-8D35-AFAE-1B7A-84F9E5CB3126}"/>
              </a:ext>
            </a:extLst>
          </p:cNvPr>
          <p:cNvSpPr/>
          <p:nvPr/>
        </p:nvSpPr>
        <p:spPr>
          <a:xfrm>
            <a:off x="6425604" y="246659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460;p29">
            <a:extLst>
              <a:ext uri="{FF2B5EF4-FFF2-40B4-BE49-F238E27FC236}">
                <a16:creationId xmlns:a16="http://schemas.microsoft.com/office/drawing/2014/main" id="{D45D0F19-F83F-DC7B-869D-57BBB6AEE455}"/>
              </a:ext>
            </a:extLst>
          </p:cNvPr>
          <p:cNvSpPr/>
          <p:nvPr/>
        </p:nvSpPr>
        <p:spPr>
          <a:xfrm>
            <a:off x="6283021" y="297113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61;p29">
            <a:extLst>
              <a:ext uri="{FF2B5EF4-FFF2-40B4-BE49-F238E27FC236}">
                <a16:creationId xmlns:a16="http://schemas.microsoft.com/office/drawing/2014/main" id="{269EFE62-50EB-9DF1-EFEE-7F28D83E2C8F}"/>
              </a:ext>
            </a:extLst>
          </p:cNvPr>
          <p:cNvSpPr/>
          <p:nvPr/>
        </p:nvSpPr>
        <p:spPr>
          <a:xfrm>
            <a:off x="5193058" y="57462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62;p29">
            <a:extLst>
              <a:ext uri="{FF2B5EF4-FFF2-40B4-BE49-F238E27FC236}">
                <a16:creationId xmlns:a16="http://schemas.microsoft.com/office/drawing/2014/main" id="{1F7F6988-ED1E-0823-D0E0-0728B10135E8}"/>
              </a:ext>
            </a:extLst>
          </p:cNvPr>
          <p:cNvSpPr/>
          <p:nvPr/>
        </p:nvSpPr>
        <p:spPr>
          <a:xfrm>
            <a:off x="5273951" y="65687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63;p29">
            <a:extLst>
              <a:ext uri="{FF2B5EF4-FFF2-40B4-BE49-F238E27FC236}">
                <a16:creationId xmlns:a16="http://schemas.microsoft.com/office/drawing/2014/main" id="{A7F46170-537D-B8DE-3BC9-466F942F5863}"/>
              </a:ext>
            </a:extLst>
          </p:cNvPr>
          <p:cNvSpPr/>
          <p:nvPr/>
        </p:nvSpPr>
        <p:spPr>
          <a:xfrm>
            <a:off x="5193058" y="238983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4;p29">
            <a:extLst>
              <a:ext uri="{FF2B5EF4-FFF2-40B4-BE49-F238E27FC236}">
                <a16:creationId xmlns:a16="http://schemas.microsoft.com/office/drawing/2014/main" id="{189F9D1E-FF9C-AE94-24BF-9334D284E0ED}"/>
              </a:ext>
            </a:extLst>
          </p:cNvPr>
          <p:cNvSpPr/>
          <p:nvPr/>
        </p:nvSpPr>
        <p:spPr>
          <a:xfrm>
            <a:off x="5273951" y="65687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65;p29">
            <a:extLst>
              <a:ext uri="{FF2B5EF4-FFF2-40B4-BE49-F238E27FC236}">
                <a16:creationId xmlns:a16="http://schemas.microsoft.com/office/drawing/2014/main" id="{739D48F3-607E-5945-B421-AE45C9C09D64}"/>
              </a:ext>
            </a:extLst>
          </p:cNvPr>
          <p:cNvSpPr/>
          <p:nvPr/>
        </p:nvSpPr>
        <p:spPr>
          <a:xfrm>
            <a:off x="5273951" y="77752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6;p29">
            <a:extLst>
              <a:ext uri="{FF2B5EF4-FFF2-40B4-BE49-F238E27FC236}">
                <a16:creationId xmlns:a16="http://schemas.microsoft.com/office/drawing/2014/main" id="{4A46F900-AE17-BBA2-90A5-C9EB6F14C44D}"/>
              </a:ext>
            </a:extLst>
          </p:cNvPr>
          <p:cNvSpPr/>
          <p:nvPr/>
        </p:nvSpPr>
        <p:spPr>
          <a:xfrm>
            <a:off x="7649909" y="77752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67;p29">
            <a:extLst>
              <a:ext uri="{FF2B5EF4-FFF2-40B4-BE49-F238E27FC236}">
                <a16:creationId xmlns:a16="http://schemas.microsoft.com/office/drawing/2014/main" id="{3F3DA3AC-FDA9-9AFB-6269-9F2E22202D7A}"/>
              </a:ext>
            </a:extLst>
          </p:cNvPr>
          <p:cNvSpPr/>
          <p:nvPr/>
        </p:nvSpPr>
        <p:spPr>
          <a:xfrm>
            <a:off x="7244085" y="77752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68;p29">
            <a:extLst>
              <a:ext uri="{FF2B5EF4-FFF2-40B4-BE49-F238E27FC236}">
                <a16:creationId xmlns:a16="http://schemas.microsoft.com/office/drawing/2014/main" id="{030E8AE1-3E4D-55EB-F4F1-CE41DEA59FED}"/>
              </a:ext>
            </a:extLst>
          </p:cNvPr>
          <p:cNvSpPr/>
          <p:nvPr/>
        </p:nvSpPr>
        <p:spPr>
          <a:xfrm>
            <a:off x="6847863" y="100099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69;p29">
            <a:extLst>
              <a:ext uri="{FF2B5EF4-FFF2-40B4-BE49-F238E27FC236}">
                <a16:creationId xmlns:a16="http://schemas.microsoft.com/office/drawing/2014/main" id="{FFE0F7FF-6059-124C-0EDB-D15A3B0368D5}"/>
              </a:ext>
            </a:extLst>
          </p:cNvPr>
          <p:cNvSpPr/>
          <p:nvPr/>
        </p:nvSpPr>
        <p:spPr>
          <a:xfrm>
            <a:off x="6847863" y="140681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70;p29">
            <a:extLst>
              <a:ext uri="{FF2B5EF4-FFF2-40B4-BE49-F238E27FC236}">
                <a16:creationId xmlns:a16="http://schemas.microsoft.com/office/drawing/2014/main" id="{23C9B13D-66C0-5346-4896-CBDC5C0B1EEA}"/>
              </a:ext>
            </a:extLst>
          </p:cNvPr>
          <p:cNvSpPr/>
          <p:nvPr/>
        </p:nvSpPr>
        <p:spPr>
          <a:xfrm>
            <a:off x="6847863" y="155351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471;p29">
            <a:extLst>
              <a:ext uri="{FF2B5EF4-FFF2-40B4-BE49-F238E27FC236}">
                <a16:creationId xmlns:a16="http://schemas.microsoft.com/office/drawing/2014/main" id="{25023384-BDFF-1848-5488-1D86D5623686}"/>
              </a:ext>
            </a:extLst>
          </p:cNvPr>
          <p:cNvSpPr/>
          <p:nvPr/>
        </p:nvSpPr>
        <p:spPr>
          <a:xfrm>
            <a:off x="6847863" y="170020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472;p29">
            <a:extLst>
              <a:ext uri="{FF2B5EF4-FFF2-40B4-BE49-F238E27FC236}">
                <a16:creationId xmlns:a16="http://schemas.microsoft.com/office/drawing/2014/main" id="{641A2057-070E-6464-E0F8-18E44D636ED0}"/>
              </a:ext>
            </a:extLst>
          </p:cNvPr>
          <p:cNvSpPr/>
          <p:nvPr/>
        </p:nvSpPr>
        <p:spPr>
          <a:xfrm>
            <a:off x="6847863" y="184690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73;p29">
            <a:extLst>
              <a:ext uri="{FF2B5EF4-FFF2-40B4-BE49-F238E27FC236}">
                <a16:creationId xmlns:a16="http://schemas.microsoft.com/office/drawing/2014/main" id="{1DD2FCDF-AD4C-10AB-8096-CF34E44CB6E5}"/>
              </a:ext>
            </a:extLst>
          </p:cNvPr>
          <p:cNvSpPr/>
          <p:nvPr/>
        </p:nvSpPr>
        <p:spPr>
          <a:xfrm>
            <a:off x="6847863" y="199361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74;p29">
            <a:extLst>
              <a:ext uri="{FF2B5EF4-FFF2-40B4-BE49-F238E27FC236}">
                <a16:creationId xmlns:a16="http://schemas.microsoft.com/office/drawing/2014/main" id="{261ECEE7-7221-8A76-201A-50A22674A761}"/>
              </a:ext>
            </a:extLst>
          </p:cNvPr>
          <p:cNvSpPr/>
          <p:nvPr/>
        </p:nvSpPr>
        <p:spPr>
          <a:xfrm>
            <a:off x="7630721" y="200183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75;p29">
            <a:extLst>
              <a:ext uri="{FF2B5EF4-FFF2-40B4-BE49-F238E27FC236}">
                <a16:creationId xmlns:a16="http://schemas.microsoft.com/office/drawing/2014/main" id="{78C11C8D-DA32-8636-93A9-896666DEEC20}"/>
              </a:ext>
            </a:extLst>
          </p:cNvPr>
          <p:cNvSpPr/>
          <p:nvPr/>
        </p:nvSpPr>
        <p:spPr>
          <a:xfrm>
            <a:off x="7793867" y="200183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76;p29">
            <a:extLst>
              <a:ext uri="{FF2B5EF4-FFF2-40B4-BE49-F238E27FC236}">
                <a16:creationId xmlns:a16="http://schemas.microsoft.com/office/drawing/2014/main" id="{889D5603-6496-717F-B568-2E04511903D8}"/>
              </a:ext>
            </a:extLst>
          </p:cNvPr>
          <p:cNvSpPr/>
          <p:nvPr/>
        </p:nvSpPr>
        <p:spPr>
          <a:xfrm>
            <a:off x="7957013" y="200183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477;p29">
            <a:extLst>
              <a:ext uri="{FF2B5EF4-FFF2-40B4-BE49-F238E27FC236}">
                <a16:creationId xmlns:a16="http://schemas.microsoft.com/office/drawing/2014/main" id="{9F93A558-7AE9-B5C4-2A00-9369EE39107B}"/>
              </a:ext>
            </a:extLst>
          </p:cNvPr>
          <p:cNvSpPr/>
          <p:nvPr/>
        </p:nvSpPr>
        <p:spPr>
          <a:xfrm>
            <a:off x="7751365" y="68977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478;p29">
            <a:extLst>
              <a:ext uri="{FF2B5EF4-FFF2-40B4-BE49-F238E27FC236}">
                <a16:creationId xmlns:a16="http://schemas.microsoft.com/office/drawing/2014/main" id="{4D67C1EB-F394-16D6-B75E-B0B73EB4C671}"/>
              </a:ext>
            </a:extLst>
          </p:cNvPr>
          <p:cNvSpPr/>
          <p:nvPr/>
        </p:nvSpPr>
        <p:spPr>
          <a:xfrm>
            <a:off x="7873384" y="68977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79;p29">
            <a:extLst>
              <a:ext uri="{FF2B5EF4-FFF2-40B4-BE49-F238E27FC236}">
                <a16:creationId xmlns:a16="http://schemas.microsoft.com/office/drawing/2014/main" id="{419DA7A5-7EEC-8DED-E8F0-D0E43923524F}"/>
              </a:ext>
            </a:extLst>
          </p:cNvPr>
          <p:cNvSpPr/>
          <p:nvPr/>
        </p:nvSpPr>
        <p:spPr>
          <a:xfrm>
            <a:off x="7995403" y="68977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480;p29">
            <a:extLst>
              <a:ext uri="{FF2B5EF4-FFF2-40B4-BE49-F238E27FC236}">
                <a16:creationId xmlns:a16="http://schemas.microsoft.com/office/drawing/2014/main" id="{C29213FA-B5B3-F9F3-2216-FC5D0302BE27}"/>
              </a:ext>
            </a:extLst>
          </p:cNvPr>
          <p:cNvSpPr/>
          <p:nvPr/>
        </p:nvSpPr>
        <p:spPr>
          <a:xfrm>
            <a:off x="5366787" y="100099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481;p29">
            <a:extLst>
              <a:ext uri="{FF2B5EF4-FFF2-40B4-BE49-F238E27FC236}">
                <a16:creationId xmlns:a16="http://schemas.microsoft.com/office/drawing/2014/main" id="{7AAE69C9-DD21-167F-065A-1CD48A9A0530}"/>
              </a:ext>
            </a:extLst>
          </p:cNvPr>
          <p:cNvSpPr/>
          <p:nvPr/>
        </p:nvSpPr>
        <p:spPr>
          <a:xfrm>
            <a:off x="5369918" y="156448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482;p29">
            <a:extLst>
              <a:ext uri="{FF2B5EF4-FFF2-40B4-BE49-F238E27FC236}">
                <a16:creationId xmlns:a16="http://schemas.microsoft.com/office/drawing/2014/main" id="{54D83EE3-2B0E-FB57-89E1-88EB01F879E4}"/>
              </a:ext>
            </a:extLst>
          </p:cNvPr>
          <p:cNvSpPr/>
          <p:nvPr/>
        </p:nvSpPr>
        <p:spPr>
          <a:xfrm>
            <a:off x="5369918" y="176738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483;p29">
            <a:extLst>
              <a:ext uri="{FF2B5EF4-FFF2-40B4-BE49-F238E27FC236}">
                <a16:creationId xmlns:a16="http://schemas.microsoft.com/office/drawing/2014/main" id="{64630ECE-F9F5-42DA-8F9A-F15B3FF0858B}"/>
              </a:ext>
            </a:extLst>
          </p:cNvPr>
          <p:cNvSpPr/>
          <p:nvPr/>
        </p:nvSpPr>
        <p:spPr>
          <a:xfrm>
            <a:off x="5369918" y="187981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484;p29">
            <a:extLst>
              <a:ext uri="{FF2B5EF4-FFF2-40B4-BE49-F238E27FC236}">
                <a16:creationId xmlns:a16="http://schemas.microsoft.com/office/drawing/2014/main" id="{8A34BE9D-D24A-F2FF-1C78-952F50063EBD}"/>
              </a:ext>
            </a:extLst>
          </p:cNvPr>
          <p:cNvSpPr/>
          <p:nvPr/>
        </p:nvSpPr>
        <p:spPr>
          <a:xfrm>
            <a:off x="5369918" y="199361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485;p29">
            <a:extLst>
              <a:ext uri="{FF2B5EF4-FFF2-40B4-BE49-F238E27FC236}">
                <a16:creationId xmlns:a16="http://schemas.microsoft.com/office/drawing/2014/main" id="{5AB93D9A-B30D-4664-4B04-17F4B820E99E}"/>
              </a:ext>
            </a:extLst>
          </p:cNvPr>
          <p:cNvSpPr/>
          <p:nvPr/>
        </p:nvSpPr>
        <p:spPr>
          <a:xfrm>
            <a:off x="5369918" y="210602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86;p29">
            <a:extLst>
              <a:ext uri="{FF2B5EF4-FFF2-40B4-BE49-F238E27FC236}">
                <a16:creationId xmlns:a16="http://schemas.microsoft.com/office/drawing/2014/main" id="{0FEACDF3-9621-EA49-B31F-162186BA2B08}"/>
              </a:ext>
            </a:extLst>
          </p:cNvPr>
          <p:cNvSpPr/>
          <p:nvPr/>
        </p:nvSpPr>
        <p:spPr>
          <a:xfrm>
            <a:off x="5970428" y="100099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487;p29">
            <a:extLst>
              <a:ext uri="{FF2B5EF4-FFF2-40B4-BE49-F238E27FC236}">
                <a16:creationId xmlns:a16="http://schemas.microsoft.com/office/drawing/2014/main" id="{323312AF-0A59-9FF4-BD8A-27C3C313ECB2}"/>
              </a:ext>
            </a:extLst>
          </p:cNvPr>
          <p:cNvSpPr/>
          <p:nvPr/>
        </p:nvSpPr>
        <p:spPr>
          <a:xfrm>
            <a:off x="5970428" y="156448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488;p29">
            <a:extLst>
              <a:ext uri="{FF2B5EF4-FFF2-40B4-BE49-F238E27FC236}">
                <a16:creationId xmlns:a16="http://schemas.microsoft.com/office/drawing/2014/main" id="{E55C6483-5099-FB63-B954-EFA593461362}"/>
              </a:ext>
            </a:extLst>
          </p:cNvPr>
          <p:cNvSpPr/>
          <p:nvPr/>
        </p:nvSpPr>
        <p:spPr>
          <a:xfrm>
            <a:off x="5970428" y="176738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89;p29">
            <a:extLst>
              <a:ext uri="{FF2B5EF4-FFF2-40B4-BE49-F238E27FC236}">
                <a16:creationId xmlns:a16="http://schemas.microsoft.com/office/drawing/2014/main" id="{380AC440-7E6E-3CCF-5A5C-2BA8EF5C816A}"/>
              </a:ext>
            </a:extLst>
          </p:cNvPr>
          <p:cNvSpPr/>
          <p:nvPr/>
        </p:nvSpPr>
        <p:spPr>
          <a:xfrm>
            <a:off x="5970428" y="187981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90;p29">
            <a:extLst>
              <a:ext uri="{FF2B5EF4-FFF2-40B4-BE49-F238E27FC236}">
                <a16:creationId xmlns:a16="http://schemas.microsoft.com/office/drawing/2014/main" id="{7B3F6BD9-59AD-761C-5AA0-790FBB16C456}"/>
              </a:ext>
            </a:extLst>
          </p:cNvPr>
          <p:cNvSpPr/>
          <p:nvPr/>
        </p:nvSpPr>
        <p:spPr>
          <a:xfrm>
            <a:off x="5970428" y="199361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91;p29">
            <a:extLst>
              <a:ext uri="{FF2B5EF4-FFF2-40B4-BE49-F238E27FC236}">
                <a16:creationId xmlns:a16="http://schemas.microsoft.com/office/drawing/2014/main" id="{1F9194DA-66ED-8274-11F7-94D41FB67F6F}"/>
              </a:ext>
            </a:extLst>
          </p:cNvPr>
          <p:cNvSpPr/>
          <p:nvPr/>
        </p:nvSpPr>
        <p:spPr>
          <a:xfrm>
            <a:off x="5970428" y="210602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92;p29">
            <a:extLst>
              <a:ext uri="{FF2B5EF4-FFF2-40B4-BE49-F238E27FC236}">
                <a16:creationId xmlns:a16="http://schemas.microsoft.com/office/drawing/2014/main" id="{117DF545-7B6C-6B5A-C994-48A6145AD435}"/>
              </a:ext>
            </a:extLst>
          </p:cNvPr>
          <p:cNvSpPr/>
          <p:nvPr/>
        </p:nvSpPr>
        <p:spPr>
          <a:xfrm>
            <a:off x="4766671" y="199223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93;p29">
            <a:extLst>
              <a:ext uri="{FF2B5EF4-FFF2-40B4-BE49-F238E27FC236}">
                <a16:creationId xmlns:a16="http://schemas.microsoft.com/office/drawing/2014/main" id="{DA6C05B7-E5A1-638E-0A9E-46905C40AC90}"/>
              </a:ext>
            </a:extLst>
          </p:cNvPr>
          <p:cNvSpPr/>
          <p:nvPr/>
        </p:nvSpPr>
        <p:spPr>
          <a:xfrm>
            <a:off x="4821512" y="205660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494;p29">
            <a:extLst>
              <a:ext uri="{FF2B5EF4-FFF2-40B4-BE49-F238E27FC236}">
                <a16:creationId xmlns:a16="http://schemas.microsoft.com/office/drawing/2014/main" id="{99DF43B2-2504-F679-FA48-5D96768808B9}"/>
              </a:ext>
            </a:extLst>
          </p:cNvPr>
          <p:cNvSpPr/>
          <p:nvPr/>
        </p:nvSpPr>
        <p:spPr>
          <a:xfrm>
            <a:off x="4572000" y="313290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495;p29">
            <a:extLst>
              <a:ext uri="{FF2B5EF4-FFF2-40B4-BE49-F238E27FC236}">
                <a16:creationId xmlns:a16="http://schemas.microsoft.com/office/drawing/2014/main" id="{01310FE7-45D5-ED4D-738A-3397B4B8A4E3}"/>
              </a:ext>
            </a:extLst>
          </p:cNvPr>
          <p:cNvSpPr/>
          <p:nvPr/>
        </p:nvSpPr>
        <p:spPr>
          <a:xfrm>
            <a:off x="5576950" y="310959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496;p29">
            <a:extLst>
              <a:ext uri="{FF2B5EF4-FFF2-40B4-BE49-F238E27FC236}">
                <a16:creationId xmlns:a16="http://schemas.microsoft.com/office/drawing/2014/main" id="{73A3CB3C-DB0D-3AB1-231B-608B4D14F47C}"/>
              </a:ext>
            </a:extLst>
          </p:cNvPr>
          <p:cNvSpPr/>
          <p:nvPr/>
        </p:nvSpPr>
        <p:spPr>
          <a:xfrm>
            <a:off x="4572000" y="313290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97;p29">
            <a:extLst>
              <a:ext uri="{FF2B5EF4-FFF2-40B4-BE49-F238E27FC236}">
                <a16:creationId xmlns:a16="http://schemas.microsoft.com/office/drawing/2014/main" id="{41F22AF8-E563-B62B-1B3D-6E70469C3333}"/>
              </a:ext>
            </a:extLst>
          </p:cNvPr>
          <p:cNvSpPr/>
          <p:nvPr/>
        </p:nvSpPr>
        <p:spPr>
          <a:xfrm>
            <a:off x="4821512" y="205660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98;p29">
            <a:extLst>
              <a:ext uri="{FF2B5EF4-FFF2-40B4-BE49-F238E27FC236}">
                <a16:creationId xmlns:a16="http://schemas.microsoft.com/office/drawing/2014/main" id="{3DA369FF-EBEC-95D8-D984-28AE12ADFF40}"/>
              </a:ext>
            </a:extLst>
          </p:cNvPr>
          <p:cNvSpPr/>
          <p:nvPr/>
        </p:nvSpPr>
        <p:spPr>
          <a:xfrm>
            <a:off x="4821512" y="213755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99;p29">
            <a:extLst>
              <a:ext uri="{FF2B5EF4-FFF2-40B4-BE49-F238E27FC236}">
                <a16:creationId xmlns:a16="http://schemas.microsoft.com/office/drawing/2014/main" id="{E7E468C6-3F84-A6FA-B866-24357144EA59}"/>
              </a:ext>
            </a:extLst>
          </p:cNvPr>
          <p:cNvSpPr/>
          <p:nvPr/>
        </p:nvSpPr>
        <p:spPr>
          <a:xfrm>
            <a:off x="6426965" y="213755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500;p29">
            <a:extLst>
              <a:ext uri="{FF2B5EF4-FFF2-40B4-BE49-F238E27FC236}">
                <a16:creationId xmlns:a16="http://schemas.microsoft.com/office/drawing/2014/main" id="{7FE48696-8384-9516-B67C-B562ED62ECCA}"/>
              </a:ext>
            </a:extLst>
          </p:cNvPr>
          <p:cNvSpPr/>
          <p:nvPr/>
        </p:nvSpPr>
        <p:spPr>
          <a:xfrm>
            <a:off x="6151401" y="213755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501;p29">
            <a:extLst>
              <a:ext uri="{FF2B5EF4-FFF2-40B4-BE49-F238E27FC236}">
                <a16:creationId xmlns:a16="http://schemas.microsoft.com/office/drawing/2014/main" id="{59A2AA4A-27C3-8C10-59D8-EADCF1453888}"/>
              </a:ext>
            </a:extLst>
          </p:cNvPr>
          <p:cNvSpPr/>
          <p:nvPr/>
        </p:nvSpPr>
        <p:spPr>
          <a:xfrm>
            <a:off x="5884047" y="228837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502;p29">
            <a:extLst>
              <a:ext uri="{FF2B5EF4-FFF2-40B4-BE49-F238E27FC236}">
                <a16:creationId xmlns:a16="http://schemas.microsoft.com/office/drawing/2014/main" id="{B26F43F5-5EED-B0D0-B924-D4E2540FC6EC}"/>
              </a:ext>
            </a:extLst>
          </p:cNvPr>
          <p:cNvSpPr/>
          <p:nvPr/>
        </p:nvSpPr>
        <p:spPr>
          <a:xfrm>
            <a:off x="5884047" y="256257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503;p29">
            <a:extLst>
              <a:ext uri="{FF2B5EF4-FFF2-40B4-BE49-F238E27FC236}">
                <a16:creationId xmlns:a16="http://schemas.microsoft.com/office/drawing/2014/main" id="{2F75BFD8-8C5F-EE41-D077-C1BE18F7701C}"/>
              </a:ext>
            </a:extLst>
          </p:cNvPr>
          <p:cNvSpPr/>
          <p:nvPr/>
        </p:nvSpPr>
        <p:spPr>
          <a:xfrm>
            <a:off x="5884047" y="266128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504;p29">
            <a:extLst>
              <a:ext uri="{FF2B5EF4-FFF2-40B4-BE49-F238E27FC236}">
                <a16:creationId xmlns:a16="http://schemas.microsoft.com/office/drawing/2014/main" id="{80A23266-014E-71AF-999D-980246CB20CD}"/>
              </a:ext>
            </a:extLst>
          </p:cNvPr>
          <p:cNvSpPr/>
          <p:nvPr/>
        </p:nvSpPr>
        <p:spPr>
          <a:xfrm>
            <a:off x="5884047" y="276000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505;p29">
            <a:extLst>
              <a:ext uri="{FF2B5EF4-FFF2-40B4-BE49-F238E27FC236}">
                <a16:creationId xmlns:a16="http://schemas.microsoft.com/office/drawing/2014/main" id="{E18F7A37-FDA4-F9F7-FBE9-057575C01F5E}"/>
              </a:ext>
            </a:extLst>
          </p:cNvPr>
          <p:cNvSpPr/>
          <p:nvPr/>
        </p:nvSpPr>
        <p:spPr>
          <a:xfrm>
            <a:off x="5884047" y="286008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506;p29">
            <a:extLst>
              <a:ext uri="{FF2B5EF4-FFF2-40B4-BE49-F238E27FC236}">
                <a16:creationId xmlns:a16="http://schemas.microsoft.com/office/drawing/2014/main" id="{57CAB232-D697-2771-48E5-9F66DD81196B}"/>
              </a:ext>
            </a:extLst>
          </p:cNvPr>
          <p:cNvSpPr/>
          <p:nvPr/>
        </p:nvSpPr>
        <p:spPr>
          <a:xfrm>
            <a:off x="5884047" y="295879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7;p29">
            <a:extLst>
              <a:ext uri="{FF2B5EF4-FFF2-40B4-BE49-F238E27FC236}">
                <a16:creationId xmlns:a16="http://schemas.microsoft.com/office/drawing/2014/main" id="{E433DB79-B991-F085-1B78-749B4F46607C}"/>
              </a:ext>
            </a:extLst>
          </p:cNvPr>
          <p:cNvSpPr/>
          <p:nvPr/>
        </p:nvSpPr>
        <p:spPr>
          <a:xfrm>
            <a:off x="6413266" y="296427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08;p29">
            <a:extLst>
              <a:ext uri="{FF2B5EF4-FFF2-40B4-BE49-F238E27FC236}">
                <a16:creationId xmlns:a16="http://schemas.microsoft.com/office/drawing/2014/main" id="{7C4CCAA8-896B-DD66-A923-147FA41E13F9}"/>
              </a:ext>
            </a:extLst>
          </p:cNvPr>
          <p:cNvSpPr/>
          <p:nvPr/>
        </p:nvSpPr>
        <p:spPr>
          <a:xfrm>
            <a:off x="6522947" y="296427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09;p29">
            <a:extLst>
              <a:ext uri="{FF2B5EF4-FFF2-40B4-BE49-F238E27FC236}">
                <a16:creationId xmlns:a16="http://schemas.microsoft.com/office/drawing/2014/main" id="{A27CD817-6C44-7B41-24C6-AAB24B10D66C}"/>
              </a:ext>
            </a:extLst>
          </p:cNvPr>
          <p:cNvSpPr/>
          <p:nvPr/>
        </p:nvSpPr>
        <p:spPr>
          <a:xfrm>
            <a:off x="6633989" y="296427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10;p29">
            <a:extLst>
              <a:ext uri="{FF2B5EF4-FFF2-40B4-BE49-F238E27FC236}">
                <a16:creationId xmlns:a16="http://schemas.microsoft.com/office/drawing/2014/main" id="{69A153B3-8AC2-F027-49B2-64BFB32FB993}"/>
              </a:ext>
            </a:extLst>
          </p:cNvPr>
          <p:cNvSpPr/>
          <p:nvPr/>
        </p:nvSpPr>
        <p:spPr>
          <a:xfrm>
            <a:off x="6495519" y="207860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11;p29">
            <a:extLst>
              <a:ext uri="{FF2B5EF4-FFF2-40B4-BE49-F238E27FC236}">
                <a16:creationId xmlns:a16="http://schemas.microsoft.com/office/drawing/2014/main" id="{0FD0249D-8B28-4F54-9D8C-0E14A1F9F961}"/>
              </a:ext>
            </a:extLst>
          </p:cNvPr>
          <p:cNvSpPr/>
          <p:nvPr/>
        </p:nvSpPr>
        <p:spPr>
          <a:xfrm>
            <a:off x="6576412" y="207860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12;p29">
            <a:extLst>
              <a:ext uri="{FF2B5EF4-FFF2-40B4-BE49-F238E27FC236}">
                <a16:creationId xmlns:a16="http://schemas.microsoft.com/office/drawing/2014/main" id="{BEB2CF78-B4E6-0C4A-E265-51CE898FB321}"/>
              </a:ext>
            </a:extLst>
          </p:cNvPr>
          <p:cNvSpPr/>
          <p:nvPr/>
        </p:nvSpPr>
        <p:spPr>
          <a:xfrm>
            <a:off x="6660041" y="207860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13;p29">
            <a:extLst>
              <a:ext uri="{FF2B5EF4-FFF2-40B4-BE49-F238E27FC236}">
                <a16:creationId xmlns:a16="http://schemas.microsoft.com/office/drawing/2014/main" id="{933F8DB0-5E11-2C9A-2042-784187CC5E2D}"/>
              </a:ext>
            </a:extLst>
          </p:cNvPr>
          <p:cNvSpPr/>
          <p:nvPr/>
        </p:nvSpPr>
        <p:spPr>
          <a:xfrm>
            <a:off x="4885954" y="228837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14;p29">
            <a:extLst>
              <a:ext uri="{FF2B5EF4-FFF2-40B4-BE49-F238E27FC236}">
                <a16:creationId xmlns:a16="http://schemas.microsoft.com/office/drawing/2014/main" id="{F24D3058-D3F3-6F56-1326-3E7689725F58}"/>
              </a:ext>
            </a:extLst>
          </p:cNvPr>
          <p:cNvSpPr/>
          <p:nvPr/>
        </p:nvSpPr>
        <p:spPr>
          <a:xfrm>
            <a:off x="4885954" y="266814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15;p29">
            <a:extLst>
              <a:ext uri="{FF2B5EF4-FFF2-40B4-BE49-F238E27FC236}">
                <a16:creationId xmlns:a16="http://schemas.microsoft.com/office/drawing/2014/main" id="{A1B8278F-FBE8-BFF5-FCAD-E332D500B11F}"/>
              </a:ext>
            </a:extLst>
          </p:cNvPr>
          <p:cNvSpPr/>
          <p:nvPr/>
        </p:nvSpPr>
        <p:spPr>
          <a:xfrm>
            <a:off x="4885954" y="280661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16;p29">
            <a:extLst>
              <a:ext uri="{FF2B5EF4-FFF2-40B4-BE49-F238E27FC236}">
                <a16:creationId xmlns:a16="http://schemas.microsoft.com/office/drawing/2014/main" id="{FB193241-3BF2-EF73-185A-727158F6CD4B}"/>
              </a:ext>
            </a:extLst>
          </p:cNvPr>
          <p:cNvSpPr/>
          <p:nvPr/>
        </p:nvSpPr>
        <p:spPr>
          <a:xfrm>
            <a:off x="4885954" y="288201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517;p29">
            <a:extLst>
              <a:ext uri="{FF2B5EF4-FFF2-40B4-BE49-F238E27FC236}">
                <a16:creationId xmlns:a16="http://schemas.microsoft.com/office/drawing/2014/main" id="{D9983481-22D6-C7ED-A8FF-F385BF4458FC}"/>
              </a:ext>
            </a:extLst>
          </p:cNvPr>
          <p:cNvSpPr/>
          <p:nvPr/>
        </p:nvSpPr>
        <p:spPr>
          <a:xfrm>
            <a:off x="4885954" y="295879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518;p29">
            <a:extLst>
              <a:ext uri="{FF2B5EF4-FFF2-40B4-BE49-F238E27FC236}">
                <a16:creationId xmlns:a16="http://schemas.microsoft.com/office/drawing/2014/main" id="{F9CC26E8-62FC-90E9-F28F-A08E07733E8F}"/>
              </a:ext>
            </a:extLst>
          </p:cNvPr>
          <p:cNvSpPr/>
          <p:nvPr/>
        </p:nvSpPr>
        <p:spPr>
          <a:xfrm>
            <a:off x="4885954" y="303420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519;p29">
            <a:extLst>
              <a:ext uri="{FF2B5EF4-FFF2-40B4-BE49-F238E27FC236}">
                <a16:creationId xmlns:a16="http://schemas.microsoft.com/office/drawing/2014/main" id="{89CDCCD4-D578-A058-29E7-DE089466D183}"/>
              </a:ext>
            </a:extLst>
          </p:cNvPr>
          <p:cNvSpPr/>
          <p:nvPr/>
        </p:nvSpPr>
        <p:spPr>
          <a:xfrm>
            <a:off x="5291777" y="228837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20;p29">
            <a:extLst>
              <a:ext uri="{FF2B5EF4-FFF2-40B4-BE49-F238E27FC236}">
                <a16:creationId xmlns:a16="http://schemas.microsoft.com/office/drawing/2014/main" id="{5248BBEF-D93E-3AFA-D7A7-0BE5929DB70C}"/>
              </a:ext>
            </a:extLst>
          </p:cNvPr>
          <p:cNvSpPr/>
          <p:nvPr/>
        </p:nvSpPr>
        <p:spPr>
          <a:xfrm>
            <a:off x="5291777" y="266814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521;p29">
            <a:extLst>
              <a:ext uri="{FF2B5EF4-FFF2-40B4-BE49-F238E27FC236}">
                <a16:creationId xmlns:a16="http://schemas.microsoft.com/office/drawing/2014/main" id="{F2E01932-C102-B2FA-44FE-E9632CBB972A}"/>
              </a:ext>
            </a:extLst>
          </p:cNvPr>
          <p:cNvSpPr/>
          <p:nvPr/>
        </p:nvSpPr>
        <p:spPr>
          <a:xfrm>
            <a:off x="5291777" y="280661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522;p29">
            <a:extLst>
              <a:ext uri="{FF2B5EF4-FFF2-40B4-BE49-F238E27FC236}">
                <a16:creationId xmlns:a16="http://schemas.microsoft.com/office/drawing/2014/main" id="{1E9BEBE7-98BB-D473-9B74-DB4B123B7149}"/>
              </a:ext>
            </a:extLst>
          </p:cNvPr>
          <p:cNvSpPr/>
          <p:nvPr/>
        </p:nvSpPr>
        <p:spPr>
          <a:xfrm>
            <a:off x="5291777" y="288201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523;p29">
            <a:extLst>
              <a:ext uri="{FF2B5EF4-FFF2-40B4-BE49-F238E27FC236}">
                <a16:creationId xmlns:a16="http://schemas.microsoft.com/office/drawing/2014/main" id="{5B90B74B-12E8-E290-4685-CC7B408FDC34}"/>
              </a:ext>
            </a:extLst>
          </p:cNvPr>
          <p:cNvSpPr/>
          <p:nvPr/>
        </p:nvSpPr>
        <p:spPr>
          <a:xfrm>
            <a:off x="5291777" y="295879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524;p29">
            <a:extLst>
              <a:ext uri="{FF2B5EF4-FFF2-40B4-BE49-F238E27FC236}">
                <a16:creationId xmlns:a16="http://schemas.microsoft.com/office/drawing/2014/main" id="{F0908D9B-82C0-2430-C8FA-106EE7AE4E4E}"/>
              </a:ext>
            </a:extLst>
          </p:cNvPr>
          <p:cNvSpPr/>
          <p:nvPr/>
        </p:nvSpPr>
        <p:spPr>
          <a:xfrm>
            <a:off x="5291777" y="303420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525;p29">
            <a:extLst>
              <a:ext uri="{FF2B5EF4-FFF2-40B4-BE49-F238E27FC236}">
                <a16:creationId xmlns:a16="http://schemas.microsoft.com/office/drawing/2014/main" id="{BF695880-9DB3-A8F1-815A-15053358D50C}"/>
              </a:ext>
            </a:extLst>
          </p:cNvPr>
          <p:cNvSpPr/>
          <p:nvPr/>
        </p:nvSpPr>
        <p:spPr>
          <a:xfrm>
            <a:off x="7090541" y="255708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526;p29">
            <a:extLst>
              <a:ext uri="{FF2B5EF4-FFF2-40B4-BE49-F238E27FC236}">
                <a16:creationId xmlns:a16="http://schemas.microsoft.com/office/drawing/2014/main" id="{EFCC81E2-57A1-0CCC-3577-91C7478620C4}"/>
              </a:ext>
            </a:extLst>
          </p:cNvPr>
          <p:cNvSpPr/>
          <p:nvPr/>
        </p:nvSpPr>
        <p:spPr>
          <a:xfrm>
            <a:off x="7123442" y="259410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527;p29">
            <a:extLst>
              <a:ext uri="{FF2B5EF4-FFF2-40B4-BE49-F238E27FC236}">
                <a16:creationId xmlns:a16="http://schemas.microsoft.com/office/drawing/2014/main" id="{CD75D563-762C-D1BE-C795-8CF2A5B4D6D5}"/>
              </a:ext>
            </a:extLst>
          </p:cNvPr>
          <p:cNvSpPr/>
          <p:nvPr/>
        </p:nvSpPr>
        <p:spPr>
          <a:xfrm>
            <a:off x="8257280" y="290498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528;p29">
            <a:extLst>
              <a:ext uri="{FF2B5EF4-FFF2-40B4-BE49-F238E27FC236}">
                <a16:creationId xmlns:a16="http://schemas.microsoft.com/office/drawing/2014/main" id="{3A1F0DF7-4D9F-0CF1-2C9C-89EDDA610FD6}"/>
              </a:ext>
            </a:extLst>
          </p:cNvPr>
          <p:cNvSpPr/>
          <p:nvPr/>
        </p:nvSpPr>
        <p:spPr>
          <a:xfrm>
            <a:off x="7123442" y="259410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529;p29">
            <a:extLst>
              <a:ext uri="{FF2B5EF4-FFF2-40B4-BE49-F238E27FC236}">
                <a16:creationId xmlns:a16="http://schemas.microsoft.com/office/drawing/2014/main" id="{B0DB21CA-ADF8-C189-F7B0-3DD7C165ADFA}"/>
              </a:ext>
            </a:extLst>
          </p:cNvPr>
          <p:cNvSpPr/>
          <p:nvPr/>
        </p:nvSpPr>
        <p:spPr>
          <a:xfrm>
            <a:off x="8074920" y="260919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530;p29">
            <a:extLst>
              <a:ext uri="{FF2B5EF4-FFF2-40B4-BE49-F238E27FC236}">
                <a16:creationId xmlns:a16="http://schemas.microsoft.com/office/drawing/2014/main" id="{2B4031E7-4FC7-C014-248B-80DD48301971}"/>
              </a:ext>
            </a:extLst>
          </p:cNvPr>
          <p:cNvSpPr/>
          <p:nvPr/>
        </p:nvSpPr>
        <p:spPr>
          <a:xfrm>
            <a:off x="8132512" y="260919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531;p29">
            <a:extLst>
              <a:ext uri="{FF2B5EF4-FFF2-40B4-BE49-F238E27FC236}">
                <a16:creationId xmlns:a16="http://schemas.microsoft.com/office/drawing/2014/main" id="{2B10F444-F73F-1C90-954A-5B42135FAC49}"/>
              </a:ext>
            </a:extLst>
          </p:cNvPr>
          <p:cNvSpPr/>
          <p:nvPr/>
        </p:nvSpPr>
        <p:spPr>
          <a:xfrm>
            <a:off x="8191465" y="260919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532;p29">
            <a:extLst>
              <a:ext uri="{FF2B5EF4-FFF2-40B4-BE49-F238E27FC236}">
                <a16:creationId xmlns:a16="http://schemas.microsoft.com/office/drawing/2014/main" id="{607C31B0-D0F0-8463-C83D-5C2D58F0DAEE}"/>
              </a:ext>
            </a:extLst>
          </p:cNvPr>
          <p:cNvSpPr/>
          <p:nvPr/>
        </p:nvSpPr>
        <p:spPr>
          <a:xfrm>
            <a:off x="7123442" y="265168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533;p29">
            <a:extLst>
              <a:ext uri="{FF2B5EF4-FFF2-40B4-BE49-F238E27FC236}">
                <a16:creationId xmlns:a16="http://schemas.microsoft.com/office/drawing/2014/main" id="{74F77A25-8527-2D1C-9F0A-BF88D37D9CE2}"/>
              </a:ext>
            </a:extLst>
          </p:cNvPr>
          <p:cNvSpPr/>
          <p:nvPr/>
        </p:nvSpPr>
        <p:spPr>
          <a:xfrm>
            <a:off x="8039282" y="265168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534;p29">
            <a:extLst>
              <a:ext uri="{FF2B5EF4-FFF2-40B4-BE49-F238E27FC236}">
                <a16:creationId xmlns:a16="http://schemas.microsoft.com/office/drawing/2014/main" id="{33D832AB-8B6F-7F57-C850-D55488C13575}"/>
              </a:ext>
            </a:extLst>
          </p:cNvPr>
          <p:cNvSpPr/>
          <p:nvPr/>
        </p:nvSpPr>
        <p:spPr>
          <a:xfrm>
            <a:off x="7881609" y="265168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535;p29">
            <a:extLst>
              <a:ext uri="{FF2B5EF4-FFF2-40B4-BE49-F238E27FC236}">
                <a16:creationId xmlns:a16="http://schemas.microsoft.com/office/drawing/2014/main" id="{C625D01E-32F9-4EAD-B386-75CB99952994}"/>
              </a:ext>
            </a:extLst>
          </p:cNvPr>
          <p:cNvSpPr/>
          <p:nvPr/>
        </p:nvSpPr>
        <p:spPr>
          <a:xfrm>
            <a:off x="7729425" y="273806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536;p29">
            <a:extLst>
              <a:ext uri="{FF2B5EF4-FFF2-40B4-BE49-F238E27FC236}">
                <a16:creationId xmlns:a16="http://schemas.microsoft.com/office/drawing/2014/main" id="{50D3AE58-00D9-1905-0360-8631448309B7}"/>
              </a:ext>
            </a:extLst>
          </p:cNvPr>
          <p:cNvSpPr/>
          <p:nvPr/>
        </p:nvSpPr>
        <p:spPr>
          <a:xfrm>
            <a:off x="7729425" y="289435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537;p29">
            <a:extLst>
              <a:ext uri="{FF2B5EF4-FFF2-40B4-BE49-F238E27FC236}">
                <a16:creationId xmlns:a16="http://schemas.microsoft.com/office/drawing/2014/main" id="{50845B4E-DEBF-2F2A-9238-42A8CE7FA00D}"/>
              </a:ext>
            </a:extLst>
          </p:cNvPr>
          <p:cNvSpPr/>
          <p:nvPr/>
        </p:nvSpPr>
        <p:spPr>
          <a:xfrm>
            <a:off x="7729425" y="295055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538;p29">
            <a:extLst>
              <a:ext uri="{FF2B5EF4-FFF2-40B4-BE49-F238E27FC236}">
                <a16:creationId xmlns:a16="http://schemas.microsoft.com/office/drawing/2014/main" id="{BDE2C3F1-F6E7-B91C-BACA-9F53DCD6AC24}"/>
              </a:ext>
            </a:extLst>
          </p:cNvPr>
          <p:cNvSpPr/>
          <p:nvPr/>
        </p:nvSpPr>
        <p:spPr>
          <a:xfrm>
            <a:off x="7729425" y="300677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539;p29">
            <a:extLst>
              <a:ext uri="{FF2B5EF4-FFF2-40B4-BE49-F238E27FC236}">
                <a16:creationId xmlns:a16="http://schemas.microsoft.com/office/drawing/2014/main" id="{2EFA85A1-F7D3-76E3-F328-DBA51AEBD687}"/>
              </a:ext>
            </a:extLst>
          </p:cNvPr>
          <p:cNvSpPr/>
          <p:nvPr/>
        </p:nvSpPr>
        <p:spPr>
          <a:xfrm>
            <a:off x="7729425" y="306435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540;p29">
            <a:extLst>
              <a:ext uri="{FF2B5EF4-FFF2-40B4-BE49-F238E27FC236}">
                <a16:creationId xmlns:a16="http://schemas.microsoft.com/office/drawing/2014/main" id="{6E60710B-4C3A-1BD3-5092-A4690C1EA93E}"/>
              </a:ext>
            </a:extLst>
          </p:cNvPr>
          <p:cNvSpPr/>
          <p:nvPr/>
        </p:nvSpPr>
        <p:spPr>
          <a:xfrm>
            <a:off x="7729425" y="312056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541;p29">
            <a:extLst>
              <a:ext uri="{FF2B5EF4-FFF2-40B4-BE49-F238E27FC236}">
                <a16:creationId xmlns:a16="http://schemas.microsoft.com/office/drawing/2014/main" id="{66637AC8-C7D2-33A4-D9CB-F8BEC9AC764A}"/>
              </a:ext>
            </a:extLst>
          </p:cNvPr>
          <p:cNvSpPr/>
          <p:nvPr/>
        </p:nvSpPr>
        <p:spPr>
          <a:xfrm>
            <a:off x="8031056" y="31233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542;p29">
            <a:extLst>
              <a:ext uri="{FF2B5EF4-FFF2-40B4-BE49-F238E27FC236}">
                <a16:creationId xmlns:a16="http://schemas.microsoft.com/office/drawing/2014/main" id="{34AA7C20-6428-74A1-4986-0339462CD46D}"/>
              </a:ext>
            </a:extLst>
          </p:cNvPr>
          <p:cNvSpPr/>
          <p:nvPr/>
        </p:nvSpPr>
        <p:spPr>
          <a:xfrm>
            <a:off x="8094122" y="31233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543;p29">
            <a:extLst>
              <a:ext uri="{FF2B5EF4-FFF2-40B4-BE49-F238E27FC236}">
                <a16:creationId xmlns:a16="http://schemas.microsoft.com/office/drawing/2014/main" id="{24C94AFF-5103-1C12-4A0D-D39EE1F0E9FA}"/>
              </a:ext>
            </a:extLst>
          </p:cNvPr>
          <p:cNvSpPr/>
          <p:nvPr/>
        </p:nvSpPr>
        <p:spPr>
          <a:xfrm>
            <a:off x="8157188" y="31205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544;p29">
            <a:extLst>
              <a:ext uri="{FF2B5EF4-FFF2-40B4-BE49-F238E27FC236}">
                <a16:creationId xmlns:a16="http://schemas.microsoft.com/office/drawing/2014/main" id="{48EAF48C-A7BD-D098-D51B-B01C83CF2154}"/>
              </a:ext>
            </a:extLst>
          </p:cNvPr>
          <p:cNvSpPr/>
          <p:nvPr/>
        </p:nvSpPr>
        <p:spPr>
          <a:xfrm>
            <a:off x="7159095" y="273806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545;p29">
            <a:extLst>
              <a:ext uri="{FF2B5EF4-FFF2-40B4-BE49-F238E27FC236}">
                <a16:creationId xmlns:a16="http://schemas.microsoft.com/office/drawing/2014/main" id="{071C8600-583F-107F-A5C6-A5AB10BDBF0A}"/>
              </a:ext>
            </a:extLst>
          </p:cNvPr>
          <p:cNvSpPr/>
          <p:nvPr/>
        </p:nvSpPr>
        <p:spPr>
          <a:xfrm>
            <a:off x="7159095" y="295468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546;p29">
            <a:extLst>
              <a:ext uri="{FF2B5EF4-FFF2-40B4-BE49-F238E27FC236}">
                <a16:creationId xmlns:a16="http://schemas.microsoft.com/office/drawing/2014/main" id="{B73B05DD-0D40-AC32-8660-391CE160B624}"/>
              </a:ext>
            </a:extLst>
          </p:cNvPr>
          <p:cNvSpPr/>
          <p:nvPr/>
        </p:nvSpPr>
        <p:spPr>
          <a:xfrm>
            <a:off x="7159095" y="303282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547;p29">
            <a:extLst>
              <a:ext uri="{FF2B5EF4-FFF2-40B4-BE49-F238E27FC236}">
                <a16:creationId xmlns:a16="http://schemas.microsoft.com/office/drawing/2014/main" id="{118752C7-61DC-E5AA-4D5A-9E0ABD33AADA}"/>
              </a:ext>
            </a:extLst>
          </p:cNvPr>
          <p:cNvSpPr/>
          <p:nvPr/>
        </p:nvSpPr>
        <p:spPr>
          <a:xfrm>
            <a:off x="7159095" y="307670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548;p29">
            <a:extLst>
              <a:ext uri="{FF2B5EF4-FFF2-40B4-BE49-F238E27FC236}">
                <a16:creationId xmlns:a16="http://schemas.microsoft.com/office/drawing/2014/main" id="{BF80918D-2B43-6C77-2F78-AAED6A10EC5D}"/>
              </a:ext>
            </a:extLst>
          </p:cNvPr>
          <p:cNvSpPr/>
          <p:nvPr/>
        </p:nvSpPr>
        <p:spPr>
          <a:xfrm>
            <a:off x="7159095" y="312056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549;p29">
            <a:extLst>
              <a:ext uri="{FF2B5EF4-FFF2-40B4-BE49-F238E27FC236}">
                <a16:creationId xmlns:a16="http://schemas.microsoft.com/office/drawing/2014/main" id="{95040762-3A52-3AB5-7867-A1954FEB9E90}"/>
              </a:ext>
            </a:extLst>
          </p:cNvPr>
          <p:cNvSpPr/>
          <p:nvPr/>
        </p:nvSpPr>
        <p:spPr>
          <a:xfrm>
            <a:off x="7159095" y="316307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550;p29">
            <a:extLst>
              <a:ext uri="{FF2B5EF4-FFF2-40B4-BE49-F238E27FC236}">
                <a16:creationId xmlns:a16="http://schemas.microsoft.com/office/drawing/2014/main" id="{24C33BFC-F313-92A9-9ABB-D65C7478532B}"/>
              </a:ext>
            </a:extLst>
          </p:cNvPr>
          <p:cNvSpPr/>
          <p:nvPr/>
        </p:nvSpPr>
        <p:spPr>
          <a:xfrm>
            <a:off x="7390796" y="273806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551;p29">
            <a:extLst>
              <a:ext uri="{FF2B5EF4-FFF2-40B4-BE49-F238E27FC236}">
                <a16:creationId xmlns:a16="http://schemas.microsoft.com/office/drawing/2014/main" id="{8B7B0C8D-D644-CE0D-BE18-ABCFB0095F7E}"/>
              </a:ext>
            </a:extLst>
          </p:cNvPr>
          <p:cNvSpPr/>
          <p:nvPr/>
        </p:nvSpPr>
        <p:spPr>
          <a:xfrm>
            <a:off x="7390796" y="295468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552;p29">
            <a:extLst>
              <a:ext uri="{FF2B5EF4-FFF2-40B4-BE49-F238E27FC236}">
                <a16:creationId xmlns:a16="http://schemas.microsoft.com/office/drawing/2014/main" id="{9E32259A-3C0A-8EA1-46F4-0E12B575CE1E}"/>
              </a:ext>
            </a:extLst>
          </p:cNvPr>
          <p:cNvSpPr/>
          <p:nvPr/>
        </p:nvSpPr>
        <p:spPr>
          <a:xfrm>
            <a:off x="7390796" y="303282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553;p29">
            <a:extLst>
              <a:ext uri="{FF2B5EF4-FFF2-40B4-BE49-F238E27FC236}">
                <a16:creationId xmlns:a16="http://schemas.microsoft.com/office/drawing/2014/main" id="{D57E37E7-189D-D594-8DEA-3B4A54F19B2D}"/>
              </a:ext>
            </a:extLst>
          </p:cNvPr>
          <p:cNvSpPr/>
          <p:nvPr/>
        </p:nvSpPr>
        <p:spPr>
          <a:xfrm>
            <a:off x="7390796" y="307670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554;p29">
            <a:extLst>
              <a:ext uri="{FF2B5EF4-FFF2-40B4-BE49-F238E27FC236}">
                <a16:creationId xmlns:a16="http://schemas.microsoft.com/office/drawing/2014/main" id="{8D95F87C-CE90-14C4-5067-CEFBE3BE54DE}"/>
              </a:ext>
            </a:extLst>
          </p:cNvPr>
          <p:cNvSpPr/>
          <p:nvPr/>
        </p:nvSpPr>
        <p:spPr>
          <a:xfrm>
            <a:off x="7390796" y="312056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555;p29">
            <a:extLst>
              <a:ext uri="{FF2B5EF4-FFF2-40B4-BE49-F238E27FC236}">
                <a16:creationId xmlns:a16="http://schemas.microsoft.com/office/drawing/2014/main" id="{4377A027-7585-5519-DAA2-066539339871}"/>
              </a:ext>
            </a:extLst>
          </p:cNvPr>
          <p:cNvSpPr/>
          <p:nvPr/>
        </p:nvSpPr>
        <p:spPr>
          <a:xfrm>
            <a:off x="7390796" y="316307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8" grpId="0" uiExpand="1" build="p"/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B3219-E110-D7EF-652D-CF8314D5E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" sz="2400" b="1" dirty="0"/>
              <a:t>Technologies Used</a:t>
            </a:r>
            <a:br>
              <a:rPr lang="en" sz="2400" dirty="0"/>
            </a:br>
            <a:endParaRPr lang="en-IN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22322-2DEE-A295-A6EF-9711D0E582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IN" b="1" dirty="0"/>
              <a:t>Backend</a:t>
            </a:r>
          </a:p>
          <a:p>
            <a:r>
              <a:rPr lang="en-IN" sz="1600" dirty="0"/>
              <a:t>Python Flask </a:t>
            </a:r>
            <a:endParaRPr lang="en-IN" sz="1200" dirty="0"/>
          </a:p>
          <a:p>
            <a:r>
              <a:rPr lang="en-IN" sz="1600" dirty="0"/>
              <a:t>Database : MongoDB</a:t>
            </a:r>
          </a:p>
          <a:p>
            <a:endParaRPr lang="en-IN" dirty="0"/>
          </a:p>
        </p:txBody>
      </p:sp>
      <p:sp>
        <p:nvSpPr>
          <p:cNvPr id="4" name="Google Shape;459;p29">
            <a:extLst>
              <a:ext uri="{FF2B5EF4-FFF2-40B4-BE49-F238E27FC236}">
                <a16:creationId xmlns:a16="http://schemas.microsoft.com/office/drawing/2014/main" id="{9AA4DB03-66E2-3FA8-06CB-8AD9C79D743D}"/>
              </a:ext>
            </a:extLst>
          </p:cNvPr>
          <p:cNvSpPr/>
          <p:nvPr/>
        </p:nvSpPr>
        <p:spPr>
          <a:xfrm>
            <a:off x="6425604" y="246659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60;p29">
            <a:extLst>
              <a:ext uri="{FF2B5EF4-FFF2-40B4-BE49-F238E27FC236}">
                <a16:creationId xmlns:a16="http://schemas.microsoft.com/office/drawing/2014/main" id="{FFA2529F-099E-528B-E6E8-FC96C0941FD9}"/>
              </a:ext>
            </a:extLst>
          </p:cNvPr>
          <p:cNvSpPr/>
          <p:nvPr/>
        </p:nvSpPr>
        <p:spPr>
          <a:xfrm>
            <a:off x="6283021" y="297113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61;p29">
            <a:extLst>
              <a:ext uri="{FF2B5EF4-FFF2-40B4-BE49-F238E27FC236}">
                <a16:creationId xmlns:a16="http://schemas.microsoft.com/office/drawing/2014/main" id="{0F43BD63-895D-FA16-FB72-61BC42FA2EC1}"/>
              </a:ext>
            </a:extLst>
          </p:cNvPr>
          <p:cNvSpPr/>
          <p:nvPr/>
        </p:nvSpPr>
        <p:spPr>
          <a:xfrm>
            <a:off x="5193058" y="57462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62;p29">
            <a:extLst>
              <a:ext uri="{FF2B5EF4-FFF2-40B4-BE49-F238E27FC236}">
                <a16:creationId xmlns:a16="http://schemas.microsoft.com/office/drawing/2014/main" id="{F3EE92E3-6C1F-7390-5181-EE687AA80444}"/>
              </a:ext>
            </a:extLst>
          </p:cNvPr>
          <p:cNvSpPr/>
          <p:nvPr/>
        </p:nvSpPr>
        <p:spPr>
          <a:xfrm>
            <a:off x="5273951" y="65687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63;p29">
            <a:extLst>
              <a:ext uri="{FF2B5EF4-FFF2-40B4-BE49-F238E27FC236}">
                <a16:creationId xmlns:a16="http://schemas.microsoft.com/office/drawing/2014/main" id="{ABC1ADA3-24A3-1436-3A75-65F7F95694D8}"/>
              </a:ext>
            </a:extLst>
          </p:cNvPr>
          <p:cNvSpPr/>
          <p:nvPr/>
        </p:nvSpPr>
        <p:spPr>
          <a:xfrm>
            <a:off x="5193058" y="238983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64;p29">
            <a:extLst>
              <a:ext uri="{FF2B5EF4-FFF2-40B4-BE49-F238E27FC236}">
                <a16:creationId xmlns:a16="http://schemas.microsoft.com/office/drawing/2014/main" id="{F7AE4170-7DCF-F9F4-1569-EF4437F72A8E}"/>
              </a:ext>
            </a:extLst>
          </p:cNvPr>
          <p:cNvSpPr/>
          <p:nvPr/>
        </p:nvSpPr>
        <p:spPr>
          <a:xfrm>
            <a:off x="5273951" y="65687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65;p29">
            <a:extLst>
              <a:ext uri="{FF2B5EF4-FFF2-40B4-BE49-F238E27FC236}">
                <a16:creationId xmlns:a16="http://schemas.microsoft.com/office/drawing/2014/main" id="{304A25C3-0D0C-416B-516E-3EFCD5071916}"/>
              </a:ext>
            </a:extLst>
          </p:cNvPr>
          <p:cNvSpPr/>
          <p:nvPr/>
        </p:nvSpPr>
        <p:spPr>
          <a:xfrm>
            <a:off x="5273951" y="77752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66;p29">
            <a:extLst>
              <a:ext uri="{FF2B5EF4-FFF2-40B4-BE49-F238E27FC236}">
                <a16:creationId xmlns:a16="http://schemas.microsoft.com/office/drawing/2014/main" id="{F55342B1-4572-6231-5BF8-0102CB9D4881}"/>
              </a:ext>
            </a:extLst>
          </p:cNvPr>
          <p:cNvSpPr/>
          <p:nvPr/>
        </p:nvSpPr>
        <p:spPr>
          <a:xfrm>
            <a:off x="7649909" y="77752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67;p29">
            <a:extLst>
              <a:ext uri="{FF2B5EF4-FFF2-40B4-BE49-F238E27FC236}">
                <a16:creationId xmlns:a16="http://schemas.microsoft.com/office/drawing/2014/main" id="{4D1FEE81-B176-16F5-580D-C5056B0D03F7}"/>
              </a:ext>
            </a:extLst>
          </p:cNvPr>
          <p:cNvSpPr/>
          <p:nvPr/>
        </p:nvSpPr>
        <p:spPr>
          <a:xfrm>
            <a:off x="7244085" y="77752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68;p29">
            <a:extLst>
              <a:ext uri="{FF2B5EF4-FFF2-40B4-BE49-F238E27FC236}">
                <a16:creationId xmlns:a16="http://schemas.microsoft.com/office/drawing/2014/main" id="{9A7CDC06-26D2-2028-4A25-6AD4FED1AEA8}"/>
              </a:ext>
            </a:extLst>
          </p:cNvPr>
          <p:cNvSpPr/>
          <p:nvPr/>
        </p:nvSpPr>
        <p:spPr>
          <a:xfrm>
            <a:off x="6847863" y="100099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469;p29">
            <a:extLst>
              <a:ext uri="{FF2B5EF4-FFF2-40B4-BE49-F238E27FC236}">
                <a16:creationId xmlns:a16="http://schemas.microsoft.com/office/drawing/2014/main" id="{EB88B510-99E4-B043-AE6F-9D52A4275E43}"/>
              </a:ext>
            </a:extLst>
          </p:cNvPr>
          <p:cNvSpPr/>
          <p:nvPr/>
        </p:nvSpPr>
        <p:spPr>
          <a:xfrm>
            <a:off x="6847863" y="140681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470;p29">
            <a:extLst>
              <a:ext uri="{FF2B5EF4-FFF2-40B4-BE49-F238E27FC236}">
                <a16:creationId xmlns:a16="http://schemas.microsoft.com/office/drawing/2014/main" id="{A54E5432-A907-80EA-E07B-78AD079D5FFD}"/>
              </a:ext>
            </a:extLst>
          </p:cNvPr>
          <p:cNvSpPr/>
          <p:nvPr/>
        </p:nvSpPr>
        <p:spPr>
          <a:xfrm>
            <a:off x="6847863" y="155351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71;p29">
            <a:extLst>
              <a:ext uri="{FF2B5EF4-FFF2-40B4-BE49-F238E27FC236}">
                <a16:creationId xmlns:a16="http://schemas.microsoft.com/office/drawing/2014/main" id="{855CA7D7-2CBC-3D4D-C1BD-6C43DD3D1F26}"/>
              </a:ext>
            </a:extLst>
          </p:cNvPr>
          <p:cNvSpPr/>
          <p:nvPr/>
        </p:nvSpPr>
        <p:spPr>
          <a:xfrm>
            <a:off x="6847863" y="170020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72;p29">
            <a:extLst>
              <a:ext uri="{FF2B5EF4-FFF2-40B4-BE49-F238E27FC236}">
                <a16:creationId xmlns:a16="http://schemas.microsoft.com/office/drawing/2014/main" id="{F518E316-AFAD-8E7F-0006-0066D9879B28}"/>
              </a:ext>
            </a:extLst>
          </p:cNvPr>
          <p:cNvSpPr/>
          <p:nvPr/>
        </p:nvSpPr>
        <p:spPr>
          <a:xfrm>
            <a:off x="6847863" y="184690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73;p29">
            <a:extLst>
              <a:ext uri="{FF2B5EF4-FFF2-40B4-BE49-F238E27FC236}">
                <a16:creationId xmlns:a16="http://schemas.microsoft.com/office/drawing/2014/main" id="{93ABB626-B9A8-30C4-22D4-76162BC829D6}"/>
              </a:ext>
            </a:extLst>
          </p:cNvPr>
          <p:cNvSpPr/>
          <p:nvPr/>
        </p:nvSpPr>
        <p:spPr>
          <a:xfrm>
            <a:off x="6847863" y="199361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74;p29">
            <a:extLst>
              <a:ext uri="{FF2B5EF4-FFF2-40B4-BE49-F238E27FC236}">
                <a16:creationId xmlns:a16="http://schemas.microsoft.com/office/drawing/2014/main" id="{182E06B4-4128-B040-7F93-7C4CDA827CD9}"/>
              </a:ext>
            </a:extLst>
          </p:cNvPr>
          <p:cNvSpPr/>
          <p:nvPr/>
        </p:nvSpPr>
        <p:spPr>
          <a:xfrm>
            <a:off x="7630721" y="200183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475;p29">
            <a:extLst>
              <a:ext uri="{FF2B5EF4-FFF2-40B4-BE49-F238E27FC236}">
                <a16:creationId xmlns:a16="http://schemas.microsoft.com/office/drawing/2014/main" id="{A5C8E6B5-A0C8-2426-CB0E-1882AE2C7BFC}"/>
              </a:ext>
            </a:extLst>
          </p:cNvPr>
          <p:cNvSpPr/>
          <p:nvPr/>
        </p:nvSpPr>
        <p:spPr>
          <a:xfrm>
            <a:off x="7793867" y="200183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476;p29">
            <a:extLst>
              <a:ext uri="{FF2B5EF4-FFF2-40B4-BE49-F238E27FC236}">
                <a16:creationId xmlns:a16="http://schemas.microsoft.com/office/drawing/2014/main" id="{59D24DD2-8C7E-FA48-5E97-772A726FE55B}"/>
              </a:ext>
            </a:extLst>
          </p:cNvPr>
          <p:cNvSpPr/>
          <p:nvPr/>
        </p:nvSpPr>
        <p:spPr>
          <a:xfrm>
            <a:off x="7957013" y="200183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77;p29">
            <a:extLst>
              <a:ext uri="{FF2B5EF4-FFF2-40B4-BE49-F238E27FC236}">
                <a16:creationId xmlns:a16="http://schemas.microsoft.com/office/drawing/2014/main" id="{4C1D671D-2901-3562-E1D9-9845522F12B0}"/>
              </a:ext>
            </a:extLst>
          </p:cNvPr>
          <p:cNvSpPr/>
          <p:nvPr/>
        </p:nvSpPr>
        <p:spPr>
          <a:xfrm>
            <a:off x="7751365" y="68977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478;p29">
            <a:extLst>
              <a:ext uri="{FF2B5EF4-FFF2-40B4-BE49-F238E27FC236}">
                <a16:creationId xmlns:a16="http://schemas.microsoft.com/office/drawing/2014/main" id="{81317C93-E30A-08B3-F22D-EA812F3F7F25}"/>
              </a:ext>
            </a:extLst>
          </p:cNvPr>
          <p:cNvSpPr/>
          <p:nvPr/>
        </p:nvSpPr>
        <p:spPr>
          <a:xfrm>
            <a:off x="7873384" y="68977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479;p29">
            <a:extLst>
              <a:ext uri="{FF2B5EF4-FFF2-40B4-BE49-F238E27FC236}">
                <a16:creationId xmlns:a16="http://schemas.microsoft.com/office/drawing/2014/main" id="{E62A2E68-B6BC-3BF1-A215-C1EADC65D3DF}"/>
              </a:ext>
            </a:extLst>
          </p:cNvPr>
          <p:cNvSpPr/>
          <p:nvPr/>
        </p:nvSpPr>
        <p:spPr>
          <a:xfrm>
            <a:off x="7995403" y="68977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480;p29">
            <a:extLst>
              <a:ext uri="{FF2B5EF4-FFF2-40B4-BE49-F238E27FC236}">
                <a16:creationId xmlns:a16="http://schemas.microsoft.com/office/drawing/2014/main" id="{1164DD98-7473-0A08-DC7D-8F6612686213}"/>
              </a:ext>
            </a:extLst>
          </p:cNvPr>
          <p:cNvSpPr/>
          <p:nvPr/>
        </p:nvSpPr>
        <p:spPr>
          <a:xfrm>
            <a:off x="5366787" y="100099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481;p29">
            <a:extLst>
              <a:ext uri="{FF2B5EF4-FFF2-40B4-BE49-F238E27FC236}">
                <a16:creationId xmlns:a16="http://schemas.microsoft.com/office/drawing/2014/main" id="{2EDE7B49-AEE8-8A6F-A5EF-A9754DD49724}"/>
              </a:ext>
            </a:extLst>
          </p:cNvPr>
          <p:cNvSpPr/>
          <p:nvPr/>
        </p:nvSpPr>
        <p:spPr>
          <a:xfrm>
            <a:off x="5369918" y="156448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482;p29">
            <a:extLst>
              <a:ext uri="{FF2B5EF4-FFF2-40B4-BE49-F238E27FC236}">
                <a16:creationId xmlns:a16="http://schemas.microsoft.com/office/drawing/2014/main" id="{7F30EE0B-B670-BCA9-90F8-43311F15DA14}"/>
              </a:ext>
            </a:extLst>
          </p:cNvPr>
          <p:cNvSpPr/>
          <p:nvPr/>
        </p:nvSpPr>
        <p:spPr>
          <a:xfrm>
            <a:off x="5369918" y="176738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483;p29">
            <a:extLst>
              <a:ext uri="{FF2B5EF4-FFF2-40B4-BE49-F238E27FC236}">
                <a16:creationId xmlns:a16="http://schemas.microsoft.com/office/drawing/2014/main" id="{35A5B33B-0E57-3781-58A5-C995B6E4B53D}"/>
              </a:ext>
            </a:extLst>
          </p:cNvPr>
          <p:cNvSpPr/>
          <p:nvPr/>
        </p:nvSpPr>
        <p:spPr>
          <a:xfrm>
            <a:off x="5369918" y="187981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84;p29">
            <a:extLst>
              <a:ext uri="{FF2B5EF4-FFF2-40B4-BE49-F238E27FC236}">
                <a16:creationId xmlns:a16="http://schemas.microsoft.com/office/drawing/2014/main" id="{0BC100A3-917B-C131-463D-9E3950DF076F}"/>
              </a:ext>
            </a:extLst>
          </p:cNvPr>
          <p:cNvSpPr/>
          <p:nvPr/>
        </p:nvSpPr>
        <p:spPr>
          <a:xfrm>
            <a:off x="5369918" y="199361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485;p29">
            <a:extLst>
              <a:ext uri="{FF2B5EF4-FFF2-40B4-BE49-F238E27FC236}">
                <a16:creationId xmlns:a16="http://schemas.microsoft.com/office/drawing/2014/main" id="{C7D26768-646D-1EBB-5DBE-38DBA83340B8}"/>
              </a:ext>
            </a:extLst>
          </p:cNvPr>
          <p:cNvSpPr/>
          <p:nvPr/>
        </p:nvSpPr>
        <p:spPr>
          <a:xfrm>
            <a:off x="5369918" y="210602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486;p29">
            <a:extLst>
              <a:ext uri="{FF2B5EF4-FFF2-40B4-BE49-F238E27FC236}">
                <a16:creationId xmlns:a16="http://schemas.microsoft.com/office/drawing/2014/main" id="{A5B132E2-D067-DAEE-E369-1EA3B039C80C}"/>
              </a:ext>
            </a:extLst>
          </p:cNvPr>
          <p:cNvSpPr/>
          <p:nvPr/>
        </p:nvSpPr>
        <p:spPr>
          <a:xfrm>
            <a:off x="5970428" y="100099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87;p29">
            <a:extLst>
              <a:ext uri="{FF2B5EF4-FFF2-40B4-BE49-F238E27FC236}">
                <a16:creationId xmlns:a16="http://schemas.microsoft.com/office/drawing/2014/main" id="{8DF92F28-2AFA-39A0-52B4-A251E958DA8E}"/>
              </a:ext>
            </a:extLst>
          </p:cNvPr>
          <p:cNvSpPr/>
          <p:nvPr/>
        </p:nvSpPr>
        <p:spPr>
          <a:xfrm>
            <a:off x="5970428" y="156448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88;p29">
            <a:extLst>
              <a:ext uri="{FF2B5EF4-FFF2-40B4-BE49-F238E27FC236}">
                <a16:creationId xmlns:a16="http://schemas.microsoft.com/office/drawing/2014/main" id="{01521EFB-5CD2-76ED-36CF-8A94A46F11C6}"/>
              </a:ext>
            </a:extLst>
          </p:cNvPr>
          <p:cNvSpPr/>
          <p:nvPr/>
        </p:nvSpPr>
        <p:spPr>
          <a:xfrm>
            <a:off x="5970428" y="176738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89;p29">
            <a:extLst>
              <a:ext uri="{FF2B5EF4-FFF2-40B4-BE49-F238E27FC236}">
                <a16:creationId xmlns:a16="http://schemas.microsoft.com/office/drawing/2014/main" id="{E7AA5C6D-EB6B-EF3F-B009-857993050DE4}"/>
              </a:ext>
            </a:extLst>
          </p:cNvPr>
          <p:cNvSpPr/>
          <p:nvPr/>
        </p:nvSpPr>
        <p:spPr>
          <a:xfrm>
            <a:off x="5970428" y="187981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90;p29">
            <a:extLst>
              <a:ext uri="{FF2B5EF4-FFF2-40B4-BE49-F238E27FC236}">
                <a16:creationId xmlns:a16="http://schemas.microsoft.com/office/drawing/2014/main" id="{54386BFD-4F01-ECBC-790F-FA8210C82075}"/>
              </a:ext>
            </a:extLst>
          </p:cNvPr>
          <p:cNvSpPr/>
          <p:nvPr/>
        </p:nvSpPr>
        <p:spPr>
          <a:xfrm>
            <a:off x="5970428" y="199361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91;p29">
            <a:extLst>
              <a:ext uri="{FF2B5EF4-FFF2-40B4-BE49-F238E27FC236}">
                <a16:creationId xmlns:a16="http://schemas.microsoft.com/office/drawing/2014/main" id="{7D810062-6B6A-08B2-E9B5-5B235195CE7C}"/>
              </a:ext>
            </a:extLst>
          </p:cNvPr>
          <p:cNvSpPr/>
          <p:nvPr/>
        </p:nvSpPr>
        <p:spPr>
          <a:xfrm>
            <a:off x="5970428" y="210602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492;p29">
            <a:extLst>
              <a:ext uri="{FF2B5EF4-FFF2-40B4-BE49-F238E27FC236}">
                <a16:creationId xmlns:a16="http://schemas.microsoft.com/office/drawing/2014/main" id="{1A9BC5E9-6D3B-E5F0-F2A8-000117FA6049}"/>
              </a:ext>
            </a:extLst>
          </p:cNvPr>
          <p:cNvSpPr/>
          <p:nvPr/>
        </p:nvSpPr>
        <p:spPr>
          <a:xfrm>
            <a:off x="4766671" y="199223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493;p29">
            <a:extLst>
              <a:ext uri="{FF2B5EF4-FFF2-40B4-BE49-F238E27FC236}">
                <a16:creationId xmlns:a16="http://schemas.microsoft.com/office/drawing/2014/main" id="{0EB8C250-DB49-EF32-EB0A-CC125663F8AF}"/>
              </a:ext>
            </a:extLst>
          </p:cNvPr>
          <p:cNvSpPr/>
          <p:nvPr/>
        </p:nvSpPr>
        <p:spPr>
          <a:xfrm>
            <a:off x="4821512" y="205660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494;p29">
            <a:extLst>
              <a:ext uri="{FF2B5EF4-FFF2-40B4-BE49-F238E27FC236}">
                <a16:creationId xmlns:a16="http://schemas.microsoft.com/office/drawing/2014/main" id="{7B4CCF9E-119F-1285-CA4A-0A376DA45BE3}"/>
              </a:ext>
            </a:extLst>
          </p:cNvPr>
          <p:cNvSpPr/>
          <p:nvPr/>
        </p:nvSpPr>
        <p:spPr>
          <a:xfrm>
            <a:off x="4572000" y="313290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95;p29">
            <a:extLst>
              <a:ext uri="{FF2B5EF4-FFF2-40B4-BE49-F238E27FC236}">
                <a16:creationId xmlns:a16="http://schemas.microsoft.com/office/drawing/2014/main" id="{411B34FE-7C1A-B1F2-EF3F-6246B84C3778}"/>
              </a:ext>
            </a:extLst>
          </p:cNvPr>
          <p:cNvSpPr/>
          <p:nvPr/>
        </p:nvSpPr>
        <p:spPr>
          <a:xfrm>
            <a:off x="5576950" y="310959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96;p29">
            <a:extLst>
              <a:ext uri="{FF2B5EF4-FFF2-40B4-BE49-F238E27FC236}">
                <a16:creationId xmlns:a16="http://schemas.microsoft.com/office/drawing/2014/main" id="{11A06D9E-1BAC-E466-5DD9-23CDC1F33BAE}"/>
              </a:ext>
            </a:extLst>
          </p:cNvPr>
          <p:cNvSpPr/>
          <p:nvPr/>
        </p:nvSpPr>
        <p:spPr>
          <a:xfrm>
            <a:off x="4572000" y="313290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97;p29">
            <a:extLst>
              <a:ext uri="{FF2B5EF4-FFF2-40B4-BE49-F238E27FC236}">
                <a16:creationId xmlns:a16="http://schemas.microsoft.com/office/drawing/2014/main" id="{D6BBA178-BA0D-0AD4-7D2C-4B62E0B5C338}"/>
              </a:ext>
            </a:extLst>
          </p:cNvPr>
          <p:cNvSpPr/>
          <p:nvPr/>
        </p:nvSpPr>
        <p:spPr>
          <a:xfrm>
            <a:off x="4821512" y="205660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98;p29">
            <a:extLst>
              <a:ext uri="{FF2B5EF4-FFF2-40B4-BE49-F238E27FC236}">
                <a16:creationId xmlns:a16="http://schemas.microsoft.com/office/drawing/2014/main" id="{7CE0F44B-5BB3-C9A4-885F-B7A475015C35}"/>
              </a:ext>
            </a:extLst>
          </p:cNvPr>
          <p:cNvSpPr/>
          <p:nvPr/>
        </p:nvSpPr>
        <p:spPr>
          <a:xfrm>
            <a:off x="4821512" y="213755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99;p29">
            <a:extLst>
              <a:ext uri="{FF2B5EF4-FFF2-40B4-BE49-F238E27FC236}">
                <a16:creationId xmlns:a16="http://schemas.microsoft.com/office/drawing/2014/main" id="{40AF126B-6FE4-9493-901F-C96468DF2AC7}"/>
              </a:ext>
            </a:extLst>
          </p:cNvPr>
          <p:cNvSpPr/>
          <p:nvPr/>
        </p:nvSpPr>
        <p:spPr>
          <a:xfrm>
            <a:off x="6426965" y="213755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500;p29">
            <a:extLst>
              <a:ext uri="{FF2B5EF4-FFF2-40B4-BE49-F238E27FC236}">
                <a16:creationId xmlns:a16="http://schemas.microsoft.com/office/drawing/2014/main" id="{2357D6F9-1FC2-6114-B2D5-A10C9C23EC53}"/>
              </a:ext>
            </a:extLst>
          </p:cNvPr>
          <p:cNvSpPr/>
          <p:nvPr/>
        </p:nvSpPr>
        <p:spPr>
          <a:xfrm>
            <a:off x="6151401" y="213755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501;p29">
            <a:extLst>
              <a:ext uri="{FF2B5EF4-FFF2-40B4-BE49-F238E27FC236}">
                <a16:creationId xmlns:a16="http://schemas.microsoft.com/office/drawing/2014/main" id="{A89A6738-C2CE-F98D-7F35-5643F0D896CB}"/>
              </a:ext>
            </a:extLst>
          </p:cNvPr>
          <p:cNvSpPr/>
          <p:nvPr/>
        </p:nvSpPr>
        <p:spPr>
          <a:xfrm>
            <a:off x="5884047" y="228837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502;p29">
            <a:extLst>
              <a:ext uri="{FF2B5EF4-FFF2-40B4-BE49-F238E27FC236}">
                <a16:creationId xmlns:a16="http://schemas.microsoft.com/office/drawing/2014/main" id="{2213814F-FE2F-2B52-7773-26B9C77A80FA}"/>
              </a:ext>
            </a:extLst>
          </p:cNvPr>
          <p:cNvSpPr/>
          <p:nvPr/>
        </p:nvSpPr>
        <p:spPr>
          <a:xfrm>
            <a:off x="5884047" y="256257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503;p29">
            <a:extLst>
              <a:ext uri="{FF2B5EF4-FFF2-40B4-BE49-F238E27FC236}">
                <a16:creationId xmlns:a16="http://schemas.microsoft.com/office/drawing/2014/main" id="{D0964806-A7D2-4D06-B998-310E27DE8F91}"/>
              </a:ext>
            </a:extLst>
          </p:cNvPr>
          <p:cNvSpPr/>
          <p:nvPr/>
        </p:nvSpPr>
        <p:spPr>
          <a:xfrm>
            <a:off x="5884047" y="266128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504;p29">
            <a:extLst>
              <a:ext uri="{FF2B5EF4-FFF2-40B4-BE49-F238E27FC236}">
                <a16:creationId xmlns:a16="http://schemas.microsoft.com/office/drawing/2014/main" id="{78D9C110-D5FC-E75C-8CE8-9661B1D27493}"/>
              </a:ext>
            </a:extLst>
          </p:cNvPr>
          <p:cNvSpPr/>
          <p:nvPr/>
        </p:nvSpPr>
        <p:spPr>
          <a:xfrm>
            <a:off x="5884047" y="276000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5;p29">
            <a:extLst>
              <a:ext uri="{FF2B5EF4-FFF2-40B4-BE49-F238E27FC236}">
                <a16:creationId xmlns:a16="http://schemas.microsoft.com/office/drawing/2014/main" id="{C38E7D72-EFDB-DAF1-68E9-9583A1D0CC31}"/>
              </a:ext>
            </a:extLst>
          </p:cNvPr>
          <p:cNvSpPr/>
          <p:nvPr/>
        </p:nvSpPr>
        <p:spPr>
          <a:xfrm>
            <a:off x="5884047" y="286008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06;p29">
            <a:extLst>
              <a:ext uri="{FF2B5EF4-FFF2-40B4-BE49-F238E27FC236}">
                <a16:creationId xmlns:a16="http://schemas.microsoft.com/office/drawing/2014/main" id="{0C77769E-ED59-B0AB-261C-C497542A328E}"/>
              </a:ext>
            </a:extLst>
          </p:cNvPr>
          <p:cNvSpPr/>
          <p:nvPr/>
        </p:nvSpPr>
        <p:spPr>
          <a:xfrm>
            <a:off x="5884047" y="295879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07;p29">
            <a:extLst>
              <a:ext uri="{FF2B5EF4-FFF2-40B4-BE49-F238E27FC236}">
                <a16:creationId xmlns:a16="http://schemas.microsoft.com/office/drawing/2014/main" id="{B7171D38-4195-448D-B385-C9904C22851C}"/>
              </a:ext>
            </a:extLst>
          </p:cNvPr>
          <p:cNvSpPr/>
          <p:nvPr/>
        </p:nvSpPr>
        <p:spPr>
          <a:xfrm>
            <a:off x="6413266" y="296427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08;p29">
            <a:extLst>
              <a:ext uri="{FF2B5EF4-FFF2-40B4-BE49-F238E27FC236}">
                <a16:creationId xmlns:a16="http://schemas.microsoft.com/office/drawing/2014/main" id="{53BD7196-58DE-B76C-43A1-90A8448A5A98}"/>
              </a:ext>
            </a:extLst>
          </p:cNvPr>
          <p:cNvSpPr/>
          <p:nvPr/>
        </p:nvSpPr>
        <p:spPr>
          <a:xfrm>
            <a:off x="6522947" y="296427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09;p29">
            <a:extLst>
              <a:ext uri="{FF2B5EF4-FFF2-40B4-BE49-F238E27FC236}">
                <a16:creationId xmlns:a16="http://schemas.microsoft.com/office/drawing/2014/main" id="{780362B1-2009-075A-B993-FE9C9741FF6E}"/>
              </a:ext>
            </a:extLst>
          </p:cNvPr>
          <p:cNvSpPr/>
          <p:nvPr/>
        </p:nvSpPr>
        <p:spPr>
          <a:xfrm>
            <a:off x="6633989" y="296427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10;p29">
            <a:extLst>
              <a:ext uri="{FF2B5EF4-FFF2-40B4-BE49-F238E27FC236}">
                <a16:creationId xmlns:a16="http://schemas.microsoft.com/office/drawing/2014/main" id="{9D9AFB5C-E458-D463-ABEC-E3348C7F3042}"/>
              </a:ext>
            </a:extLst>
          </p:cNvPr>
          <p:cNvSpPr/>
          <p:nvPr/>
        </p:nvSpPr>
        <p:spPr>
          <a:xfrm>
            <a:off x="6495519" y="207860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11;p29">
            <a:extLst>
              <a:ext uri="{FF2B5EF4-FFF2-40B4-BE49-F238E27FC236}">
                <a16:creationId xmlns:a16="http://schemas.microsoft.com/office/drawing/2014/main" id="{2D7CCA9B-B92A-B7EF-BD38-C388A22FA544}"/>
              </a:ext>
            </a:extLst>
          </p:cNvPr>
          <p:cNvSpPr/>
          <p:nvPr/>
        </p:nvSpPr>
        <p:spPr>
          <a:xfrm>
            <a:off x="6576412" y="207860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12;p29">
            <a:extLst>
              <a:ext uri="{FF2B5EF4-FFF2-40B4-BE49-F238E27FC236}">
                <a16:creationId xmlns:a16="http://schemas.microsoft.com/office/drawing/2014/main" id="{0F755199-1EA7-D1F5-3CEC-3FA181474A18}"/>
              </a:ext>
            </a:extLst>
          </p:cNvPr>
          <p:cNvSpPr/>
          <p:nvPr/>
        </p:nvSpPr>
        <p:spPr>
          <a:xfrm>
            <a:off x="6660041" y="207860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13;p29">
            <a:extLst>
              <a:ext uri="{FF2B5EF4-FFF2-40B4-BE49-F238E27FC236}">
                <a16:creationId xmlns:a16="http://schemas.microsoft.com/office/drawing/2014/main" id="{4E532819-276A-34A5-99B6-5BC701CC04F0}"/>
              </a:ext>
            </a:extLst>
          </p:cNvPr>
          <p:cNvSpPr/>
          <p:nvPr/>
        </p:nvSpPr>
        <p:spPr>
          <a:xfrm>
            <a:off x="4885954" y="228837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14;p29">
            <a:extLst>
              <a:ext uri="{FF2B5EF4-FFF2-40B4-BE49-F238E27FC236}">
                <a16:creationId xmlns:a16="http://schemas.microsoft.com/office/drawing/2014/main" id="{851FCD68-522A-3BB6-4524-8B7E1C4EA2E5}"/>
              </a:ext>
            </a:extLst>
          </p:cNvPr>
          <p:cNvSpPr/>
          <p:nvPr/>
        </p:nvSpPr>
        <p:spPr>
          <a:xfrm>
            <a:off x="4885954" y="266814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515;p29">
            <a:extLst>
              <a:ext uri="{FF2B5EF4-FFF2-40B4-BE49-F238E27FC236}">
                <a16:creationId xmlns:a16="http://schemas.microsoft.com/office/drawing/2014/main" id="{055435CB-4FE3-1A3F-E8DD-B7C8E50B2D77}"/>
              </a:ext>
            </a:extLst>
          </p:cNvPr>
          <p:cNvSpPr/>
          <p:nvPr/>
        </p:nvSpPr>
        <p:spPr>
          <a:xfrm>
            <a:off x="4885954" y="280661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516;p29">
            <a:extLst>
              <a:ext uri="{FF2B5EF4-FFF2-40B4-BE49-F238E27FC236}">
                <a16:creationId xmlns:a16="http://schemas.microsoft.com/office/drawing/2014/main" id="{B7BB543A-4709-9040-A3F8-DB109D64C0C8}"/>
              </a:ext>
            </a:extLst>
          </p:cNvPr>
          <p:cNvSpPr/>
          <p:nvPr/>
        </p:nvSpPr>
        <p:spPr>
          <a:xfrm>
            <a:off x="4885954" y="288201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517;p29">
            <a:extLst>
              <a:ext uri="{FF2B5EF4-FFF2-40B4-BE49-F238E27FC236}">
                <a16:creationId xmlns:a16="http://schemas.microsoft.com/office/drawing/2014/main" id="{327214E7-507D-5E4F-59B7-BED5BAD7EC9C}"/>
              </a:ext>
            </a:extLst>
          </p:cNvPr>
          <p:cNvSpPr/>
          <p:nvPr/>
        </p:nvSpPr>
        <p:spPr>
          <a:xfrm>
            <a:off x="4885954" y="295879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518;p29">
            <a:extLst>
              <a:ext uri="{FF2B5EF4-FFF2-40B4-BE49-F238E27FC236}">
                <a16:creationId xmlns:a16="http://schemas.microsoft.com/office/drawing/2014/main" id="{3C4F590A-9B03-1E82-9B27-5491CB48086F}"/>
              </a:ext>
            </a:extLst>
          </p:cNvPr>
          <p:cNvSpPr/>
          <p:nvPr/>
        </p:nvSpPr>
        <p:spPr>
          <a:xfrm>
            <a:off x="4885954" y="303420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519;p29">
            <a:extLst>
              <a:ext uri="{FF2B5EF4-FFF2-40B4-BE49-F238E27FC236}">
                <a16:creationId xmlns:a16="http://schemas.microsoft.com/office/drawing/2014/main" id="{16673456-D5EE-00BF-D39E-1C3B9CD52949}"/>
              </a:ext>
            </a:extLst>
          </p:cNvPr>
          <p:cNvSpPr/>
          <p:nvPr/>
        </p:nvSpPr>
        <p:spPr>
          <a:xfrm>
            <a:off x="5291777" y="228837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520;p29">
            <a:extLst>
              <a:ext uri="{FF2B5EF4-FFF2-40B4-BE49-F238E27FC236}">
                <a16:creationId xmlns:a16="http://schemas.microsoft.com/office/drawing/2014/main" id="{21605E3A-6C8D-8A06-8A63-9BE75C555D24}"/>
              </a:ext>
            </a:extLst>
          </p:cNvPr>
          <p:cNvSpPr/>
          <p:nvPr/>
        </p:nvSpPr>
        <p:spPr>
          <a:xfrm>
            <a:off x="5291777" y="266814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521;p29">
            <a:extLst>
              <a:ext uri="{FF2B5EF4-FFF2-40B4-BE49-F238E27FC236}">
                <a16:creationId xmlns:a16="http://schemas.microsoft.com/office/drawing/2014/main" id="{252A357B-0283-8525-D8E5-9FAB19C9B0DC}"/>
              </a:ext>
            </a:extLst>
          </p:cNvPr>
          <p:cNvSpPr/>
          <p:nvPr/>
        </p:nvSpPr>
        <p:spPr>
          <a:xfrm>
            <a:off x="5291777" y="280661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522;p29">
            <a:extLst>
              <a:ext uri="{FF2B5EF4-FFF2-40B4-BE49-F238E27FC236}">
                <a16:creationId xmlns:a16="http://schemas.microsoft.com/office/drawing/2014/main" id="{30AA1A3F-7F35-C43C-01A1-54473E303090}"/>
              </a:ext>
            </a:extLst>
          </p:cNvPr>
          <p:cNvSpPr/>
          <p:nvPr/>
        </p:nvSpPr>
        <p:spPr>
          <a:xfrm>
            <a:off x="5291777" y="288201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523;p29">
            <a:extLst>
              <a:ext uri="{FF2B5EF4-FFF2-40B4-BE49-F238E27FC236}">
                <a16:creationId xmlns:a16="http://schemas.microsoft.com/office/drawing/2014/main" id="{5DB14085-C116-4E51-8457-9D51622E0D9A}"/>
              </a:ext>
            </a:extLst>
          </p:cNvPr>
          <p:cNvSpPr/>
          <p:nvPr/>
        </p:nvSpPr>
        <p:spPr>
          <a:xfrm>
            <a:off x="5291777" y="295879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524;p29">
            <a:extLst>
              <a:ext uri="{FF2B5EF4-FFF2-40B4-BE49-F238E27FC236}">
                <a16:creationId xmlns:a16="http://schemas.microsoft.com/office/drawing/2014/main" id="{FCEA3F46-6F00-0DB2-597E-0DE28CEFD3A8}"/>
              </a:ext>
            </a:extLst>
          </p:cNvPr>
          <p:cNvSpPr/>
          <p:nvPr/>
        </p:nvSpPr>
        <p:spPr>
          <a:xfrm>
            <a:off x="5291777" y="303420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525;p29">
            <a:extLst>
              <a:ext uri="{FF2B5EF4-FFF2-40B4-BE49-F238E27FC236}">
                <a16:creationId xmlns:a16="http://schemas.microsoft.com/office/drawing/2014/main" id="{E78B4894-9DF0-49C2-41FE-A3096855CD71}"/>
              </a:ext>
            </a:extLst>
          </p:cNvPr>
          <p:cNvSpPr/>
          <p:nvPr/>
        </p:nvSpPr>
        <p:spPr>
          <a:xfrm>
            <a:off x="7090541" y="255708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526;p29">
            <a:extLst>
              <a:ext uri="{FF2B5EF4-FFF2-40B4-BE49-F238E27FC236}">
                <a16:creationId xmlns:a16="http://schemas.microsoft.com/office/drawing/2014/main" id="{B36CACD4-D776-5955-E1B5-1DAF7E0989CC}"/>
              </a:ext>
            </a:extLst>
          </p:cNvPr>
          <p:cNvSpPr/>
          <p:nvPr/>
        </p:nvSpPr>
        <p:spPr>
          <a:xfrm>
            <a:off x="7123442" y="259410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527;p29">
            <a:extLst>
              <a:ext uri="{FF2B5EF4-FFF2-40B4-BE49-F238E27FC236}">
                <a16:creationId xmlns:a16="http://schemas.microsoft.com/office/drawing/2014/main" id="{9B69E47A-699E-EF53-39B4-8D03B92F9DC9}"/>
              </a:ext>
            </a:extLst>
          </p:cNvPr>
          <p:cNvSpPr/>
          <p:nvPr/>
        </p:nvSpPr>
        <p:spPr>
          <a:xfrm>
            <a:off x="8257280" y="290498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528;p29">
            <a:extLst>
              <a:ext uri="{FF2B5EF4-FFF2-40B4-BE49-F238E27FC236}">
                <a16:creationId xmlns:a16="http://schemas.microsoft.com/office/drawing/2014/main" id="{59B93BE9-74C9-E436-FD51-AA5504F0E116}"/>
              </a:ext>
            </a:extLst>
          </p:cNvPr>
          <p:cNvSpPr/>
          <p:nvPr/>
        </p:nvSpPr>
        <p:spPr>
          <a:xfrm>
            <a:off x="7123442" y="259410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529;p29">
            <a:extLst>
              <a:ext uri="{FF2B5EF4-FFF2-40B4-BE49-F238E27FC236}">
                <a16:creationId xmlns:a16="http://schemas.microsoft.com/office/drawing/2014/main" id="{6A154270-D9B5-CD90-D519-72518F90879B}"/>
              </a:ext>
            </a:extLst>
          </p:cNvPr>
          <p:cNvSpPr/>
          <p:nvPr/>
        </p:nvSpPr>
        <p:spPr>
          <a:xfrm>
            <a:off x="8074920" y="260919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530;p29">
            <a:extLst>
              <a:ext uri="{FF2B5EF4-FFF2-40B4-BE49-F238E27FC236}">
                <a16:creationId xmlns:a16="http://schemas.microsoft.com/office/drawing/2014/main" id="{8E1998B2-A366-A0AB-2C15-5DF1144226D0}"/>
              </a:ext>
            </a:extLst>
          </p:cNvPr>
          <p:cNvSpPr/>
          <p:nvPr/>
        </p:nvSpPr>
        <p:spPr>
          <a:xfrm>
            <a:off x="8132512" y="260919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531;p29">
            <a:extLst>
              <a:ext uri="{FF2B5EF4-FFF2-40B4-BE49-F238E27FC236}">
                <a16:creationId xmlns:a16="http://schemas.microsoft.com/office/drawing/2014/main" id="{57F182E0-CE3F-269C-FC2A-28C11C87D239}"/>
              </a:ext>
            </a:extLst>
          </p:cNvPr>
          <p:cNvSpPr/>
          <p:nvPr/>
        </p:nvSpPr>
        <p:spPr>
          <a:xfrm>
            <a:off x="8191465" y="260919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532;p29">
            <a:extLst>
              <a:ext uri="{FF2B5EF4-FFF2-40B4-BE49-F238E27FC236}">
                <a16:creationId xmlns:a16="http://schemas.microsoft.com/office/drawing/2014/main" id="{F9BFE9B8-1808-1F42-788A-F3B78A57BC35}"/>
              </a:ext>
            </a:extLst>
          </p:cNvPr>
          <p:cNvSpPr/>
          <p:nvPr/>
        </p:nvSpPr>
        <p:spPr>
          <a:xfrm>
            <a:off x="7123442" y="265168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533;p29">
            <a:extLst>
              <a:ext uri="{FF2B5EF4-FFF2-40B4-BE49-F238E27FC236}">
                <a16:creationId xmlns:a16="http://schemas.microsoft.com/office/drawing/2014/main" id="{49258079-9177-5D9B-19C4-BDCBF0B5DF36}"/>
              </a:ext>
            </a:extLst>
          </p:cNvPr>
          <p:cNvSpPr/>
          <p:nvPr/>
        </p:nvSpPr>
        <p:spPr>
          <a:xfrm>
            <a:off x="8039282" y="265168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534;p29">
            <a:extLst>
              <a:ext uri="{FF2B5EF4-FFF2-40B4-BE49-F238E27FC236}">
                <a16:creationId xmlns:a16="http://schemas.microsoft.com/office/drawing/2014/main" id="{E8965DF8-F1BA-A46B-0592-37D45D152E62}"/>
              </a:ext>
            </a:extLst>
          </p:cNvPr>
          <p:cNvSpPr/>
          <p:nvPr/>
        </p:nvSpPr>
        <p:spPr>
          <a:xfrm>
            <a:off x="7881609" y="265168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535;p29">
            <a:extLst>
              <a:ext uri="{FF2B5EF4-FFF2-40B4-BE49-F238E27FC236}">
                <a16:creationId xmlns:a16="http://schemas.microsoft.com/office/drawing/2014/main" id="{3DB9129E-4A0A-9C06-5F03-8E06B7974403}"/>
              </a:ext>
            </a:extLst>
          </p:cNvPr>
          <p:cNvSpPr/>
          <p:nvPr/>
        </p:nvSpPr>
        <p:spPr>
          <a:xfrm>
            <a:off x="7729425" y="273806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536;p29">
            <a:extLst>
              <a:ext uri="{FF2B5EF4-FFF2-40B4-BE49-F238E27FC236}">
                <a16:creationId xmlns:a16="http://schemas.microsoft.com/office/drawing/2014/main" id="{4EB11516-2F7A-1D6F-6E66-E304B7FEA1D3}"/>
              </a:ext>
            </a:extLst>
          </p:cNvPr>
          <p:cNvSpPr/>
          <p:nvPr/>
        </p:nvSpPr>
        <p:spPr>
          <a:xfrm>
            <a:off x="7729425" y="289435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537;p29">
            <a:extLst>
              <a:ext uri="{FF2B5EF4-FFF2-40B4-BE49-F238E27FC236}">
                <a16:creationId xmlns:a16="http://schemas.microsoft.com/office/drawing/2014/main" id="{3D9A359E-F8B9-2B29-B160-2C5C7CCD05F3}"/>
              </a:ext>
            </a:extLst>
          </p:cNvPr>
          <p:cNvSpPr/>
          <p:nvPr/>
        </p:nvSpPr>
        <p:spPr>
          <a:xfrm>
            <a:off x="7729425" y="295055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538;p29">
            <a:extLst>
              <a:ext uri="{FF2B5EF4-FFF2-40B4-BE49-F238E27FC236}">
                <a16:creationId xmlns:a16="http://schemas.microsoft.com/office/drawing/2014/main" id="{316E61AC-379D-A9B2-EFD4-6C03148F313E}"/>
              </a:ext>
            </a:extLst>
          </p:cNvPr>
          <p:cNvSpPr/>
          <p:nvPr/>
        </p:nvSpPr>
        <p:spPr>
          <a:xfrm>
            <a:off x="7729425" y="300677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539;p29">
            <a:extLst>
              <a:ext uri="{FF2B5EF4-FFF2-40B4-BE49-F238E27FC236}">
                <a16:creationId xmlns:a16="http://schemas.microsoft.com/office/drawing/2014/main" id="{ED240D7C-1A99-7CDE-76A3-F3D6A4FA4A6A}"/>
              </a:ext>
            </a:extLst>
          </p:cNvPr>
          <p:cNvSpPr/>
          <p:nvPr/>
        </p:nvSpPr>
        <p:spPr>
          <a:xfrm>
            <a:off x="7729425" y="306435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540;p29">
            <a:extLst>
              <a:ext uri="{FF2B5EF4-FFF2-40B4-BE49-F238E27FC236}">
                <a16:creationId xmlns:a16="http://schemas.microsoft.com/office/drawing/2014/main" id="{B19D55A5-3BC4-D04B-C0D5-512E01219028}"/>
              </a:ext>
            </a:extLst>
          </p:cNvPr>
          <p:cNvSpPr/>
          <p:nvPr/>
        </p:nvSpPr>
        <p:spPr>
          <a:xfrm>
            <a:off x="7729425" y="312056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541;p29">
            <a:extLst>
              <a:ext uri="{FF2B5EF4-FFF2-40B4-BE49-F238E27FC236}">
                <a16:creationId xmlns:a16="http://schemas.microsoft.com/office/drawing/2014/main" id="{85CBF756-3C1D-4337-B49E-64C57E14EA37}"/>
              </a:ext>
            </a:extLst>
          </p:cNvPr>
          <p:cNvSpPr/>
          <p:nvPr/>
        </p:nvSpPr>
        <p:spPr>
          <a:xfrm>
            <a:off x="8031056" y="31233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542;p29">
            <a:extLst>
              <a:ext uri="{FF2B5EF4-FFF2-40B4-BE49-F238E27FC236}">
                <a16:creationId xmlns:a16="http://schemas.microsoft.com/office/drawing/2014/main" id="{82BADEFF-B265-1022-6B31-3F6236E45D37}"/>
              </a:ext>
            </a:extLst>
          </p:cNvPr>
          <p:cNvSpPr/>
          <p:nvPr/>
        </p:nvSpPr>
        <p:spPr>
          <a:xfrm>
            <a:off x="8094122" y="31233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543;p29">
            <a:extLst>
              <a:ext uri="{FF2B5EF4-FFF2-40B4-BE49-F238E27FC236}">
                <a16:creationId xmlns:a16="http://schemas.microsoft.com/office/drawing/2014/main" id="{91F9E525-22E8-CD36-F345-A6860745ACDF}"/>
              </a:ext>
            </a:extLst>
          </p:cNvPr>
          <p:cNvSpPr/>
          <p:nvPr/>
        </p:nvSpPr>
        <p:spPr>
          <a:xfrm>
            <a:off x="8157188" y="31205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544;p29">
            <a:extLst>
              <a:ext uri="{FF2B5EF4-FFF2-40B4-BE49-F238E27FC236}">
                <a16:creationId xmlns:a16="http://schemas.microsoft.com/office/drawing/2014/main" id="{6A0D72EE-1C3B-C2E5-A084-BB483662E6C4}"/>
              </a:ext>
            </a:extLst>
          </p:cNvPr>
          <p:cNvSpPr/>
          <p:nvPr/>
        </p:nvSpPr>
        <p:spPr>
          <a:xfrm>
            <a:off x="7159095" y="273806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545;p29">
            <a:extLst>
              <a:ext uri="{FF2B5EF4-FFF2-40B4-BE49-F238E27FC236}">
                <a16:creationId xmlns:a16="http://schemas.microsoft.com/office/drawing/2014/main" id="{09B6E0B2-DB12-0620-9BB5-5F584DC74A29}"/>
              </a:ext>
            </a:extLst>
          </p:cNvPr>
          <p:cNvSpPr/>
          <p:nvPr/>
        </p:nvSpPr>
        <p:spPr>
          <a:xfrm>
            <a:off x="7159095" y="295468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546;p29">
            <a:extLst>
              <a:ext uri="{FF2B5EF4-FFF2-40B4-BE49-F238E27FC236}">
                <a16:creationId xmlns:a16="http://schemas.microsoft.com/office/drawing/2014/main" id="{1E294659-780D-3184-1C75-169FE845F672}"/>
              </a:ext>
            </a:extLst>
          </p:cNvPr>
          <p:cNvSpPr/>
          <p:nvPr/>
        </p:nvSpPr>
        <p:spPr>
          <a:xfrm>
            <a:off x="7159095" y="303282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547;p29">
            <a:extLst>
              <a:ext uri="{FF2B5EF4-FFF2-40B4-BE49-F238E27FC236}">
                <a16:creationId xmlns:a16="http://schemas.microsoft.com/office/drawing/2014/main" id="{9945A9A5-5129-B426-6D17-C514A75941A4}"/>
              </a:ext>
            </a:extLst>
          </p:cNvPr>
          <p:cNvSpPr/>
          <p:nvPr/>
        </p:nvSpPr>
        <p:spPr>
          <a:xfrm>
            <a:off x="7159095" y="307670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548;p29">
            <a:extLst>
              <a:ext uri="{FF2B5EF4-FFF2-40B4-BE49-F238E27FC236}">
                <a16:creationId xmlns:a16="http://schemas.microsoft.com/office/drawing/2014/main" id="{6AC66F54-FCE6-47B9-2894-B48EF2426890}"/>
              </a:ext>
            </a:extLst>
          </p:cNvPr>
          <p:cNvSpPr/>
          <p:nvPr/>
        </p:nvSpPr>
        <p:spPr>
          <a:xfrm>
            <a:off x="7159095" y="312056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549;p29">
            <a:extLst>
              <a:ext uri="{FF2B5EF4-FFF2-40B4-BE49-F238E27FC236}">
                <a16:creationId xmlns:a16="http://schemas.microsoft.com/office/drawing/2014/main" id="{5CD94BAA-4465-5267-F881-11F25767F969}"/>
              </a:ext>
            </a:extLst>
          </p:cNvPr>
          <p:cNvSpPr/>
          <p:nvPr/>
        </p:nvSpPr>
        <p:spPr>
          <a:xfrm>
            <a:off x="7159095" y="316307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550;p29">
            <a:extLst>
              <a:ext uri="{FF2B5EF4-FFF2-40B4-BE49-F238E27FC236}">
                <a16:creationId xmlns:a16="http://schemas.microsoft.com/office/drawing/2014/main" id="{DFDD8E85-F53B-4A5E-F79C-7F2DFD1C7388}"/>
              </a:ext>
            </a:extLst>
          </p:cNvPr>
          <p:cNvSpPr/>
          <p:nvPr/>
        </p:nvSpPr>
        <p:spPr>
          <a:xfrm>
            <a:off x="7390796" y="273806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551;p29">
            <a:extLst>
              <a:ext uri="{FF2B5EF4-FFF2-40B4-BE49-F238E27FC236}">
                <a16:creationId xmlns:a16="http://schemas.microsoft.com/office/drawing/2014/main" id="{78F4BA51-8EC2-2E66-E3F0-28AD7F2DC8E3}"/>
              </a:ext>
            </a:extLst>
          </p:cNvPr>
          <p:cNvSpPr/>
          <p:nvPr/>
        </p:nvSpPr>
        <p:spPr>
          <a:xfrm>
            <a:off x="7390796" y="295468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552;p29">
            <a:extLst>
              <a:ext uri="{FF2B5EF4-FFF2-40B4-BE49-F238E27FC236}">
                <a16:creationId xmlns:a16="http://schemas.microsoft.com/office/drawing/2014/main" id="{DED3198F-1F36-BE36-6E7A-9D1C195C48F2}"/>
              </a:ext>
            </a:extLst>
          </p:cNvPr>
          <p:cNvSpPr/>
          <p:nvPr/>
        </p:nvSpPr>
        <p:spPr>
          <a:xfrm>
            <a:off x="7390796" y="303282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553;p29">
            <a:extLst>
              <a:ext uri="{FF2B5EF4-FFF2-40B4-BE49-F238E27FC236}">
                <a16:creationId xmlns:a16="http://schemas.microsoft.com/office/drawing/2014/main" id="{1BE34996-DC92-1484-4640-854EDF40AF18}"/>
              </a:ext>
            </a:extLst>
          </p:cNvPr>
          <p:cNvSpPr/>
          <p:nvPr/>
        </p:nvSpPr>
        <p:spPr>
          <a:xfrm>
            <a:off x="7390796" y="307670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554;p29">
            <a:extLst>
              <a:ext uri="{FF2B5EF4-FFF2-40B4-BE49-F238E27FC236}">
                <a16:creationId xmlns:a16="http://schemas.microsoft.com/office/drawing/2014/main" id="{FA797E8E-8A76-1E6B-24F4-AA75ED54D335}"/>
              </a:ext>
            </a:extLst>
          </p:cNvPr>
          <p:cNvSpPr/>
          <p:nvPr/>
        </p:nvSpPr>
        <p:spPr>
          <a:xfrm>
            <a:off x="7390796" y="312056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555;p29">
            <a:extLst>
              <a:ext uri="{FF2B5EF4-FFF2-40B4-BE49-F238E27FC236}">
                <a16:creationId xmlns:a16="http://schemas.microsoft.com/office/drawing/2014/main" id="{3811C079-DA82-7033-6654-1BD46F060729}"/>
              </a:ext>
            </a:extLst>
          </p:cNvPr>
          <p:cNvSpPr/>
          <p:nvPr/>
        </p:nvSpPr>
        <p:spPr>
          <a:xfrm>
            <a:off x="7390796" y="316307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6456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IN" dirty="0"/>
              <a:t>Very clean and Simple UI</a:t>
            </a:r>
          </a:p>
          <a:p>
            <a:pPr marL="285750" indent="-285750">
              <a:spcAft>
                <a:spcPts val="1200"/>
              </a:spcAft>
            </a:pPr>
            <a:r>
              <a:rPr lang="en-IN" dirty="0"/>
              <a:t>No lags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Customized Meal Scheduling</a:t>
            </a:r>
            <a:endParaRPr lang="en-IN" dirty="0"/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Convenient Ordering System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Used titles instead numbering</a:t>
            </a:r>
          </a:p>
          <a:p>
            <a:pPr marL="285750" indent="-285750">
              <a:spcAft>
                <a:spcPts val="1200"/>
              </a:spcAft>
            </a:pPr>
            <a:endParaRPr lang="en-IN" dirty="0"/>
          </a:p>
          <a:p>
            <a:pPr marL="285750" indent="-285750">
              <a:spcAft>
                <a:spcPts val="1200"/>
              </a:spcAft>
            </a:pPr>
            <a:endParaRPr lang="en-IN" dirty="0"/>
          </a:p>
        </p:txBody>
      </p:sp>
      <p:pic>
        <p:nvPicPr>
          <p:cNvPr id="3" name="Picture Placeholder 4">
            <a:extLst>
              <a:ext uri="{FF2B5EF4-FFF2-40B4-BE49-F238E27FC236}">
                <a16:creationId xmlns:a16="http://schemas.microsoft.com/office/drawing/2014/main" id="{932CA047-872C-AC21-1ABB-AA55BDBA93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076" r="26076"/>
          <a:stretch>
            <a:fillRect/>
          </a:stretch>
        </p:blipFill>
        <p:spPr>
          <a:xfrm>
            <a:off x="5711515" y="445025"/>
            <a:ext cx="2641392" cy="368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/>
      <p:bldP spid="8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</a:t>
            </a: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342900">
              <a:spcAft>
                <a:spcPts val="1200"/>
              </a:spcAft>
            </a:pPr>
            <a:r>
              <a:rPr lang="en-IN" dirty="0">
                <a:hlinkClick r:id="rId3"/>
              </a:rPr>
              <a:t>Frontend</a:t>
            </a:r>
            <a:endParaRPr lang="en-IN" dirty="0"/>
          </a:p>
          <a:p>
            <a:pPr marL="342900">
              <a:spcAft>
                <a:spcPts val="1200"/>
              </a:spcAft>
            </a:pPr>
            <a:r>
              <a:rPr lang="en-IN" dirty="0"/>
              <a:t>Backend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  <p:bldP spid="9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IN" dirty="0"/>
              <a:t>Overall this application can be used without prior knowledge</a:t>
            </a:r>
          </a:p>
          <a:p>
            <a:pPr marL="285750" indent="-285750">
              <a:spcAft>
                <a:spcPts val="1200"/>
              </a:spcAft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Our web application provides a simple and easy-to-use way for iba employees to plan and organize their meals for the week.</a:t>
            </a:r>
          </a:p>
          <a:p>
            <a:pPr marL="285750" indent="-285750">
              <a:spcAft>
                <a:spcPts val="1200"/>
              </a:spcAft>
            </a:pP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The application provides a simple overview for the Kitchen-Team for both food ordering and billing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 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>
                <a:solidFill>
                  <a:srgbClr val="1F1F1F"/>
                </a:solidFill>
                <a:latin typeface="Google Sans"/>
              </a:rPr>
              <a:t>Configurable to use the companies Single-Sign-On(No need for more passwords)</a:t>
            </a:r>
            <a:endParaRPr lang="en-US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marL="285750" indent="-285750">
              <a:spcAft>
                <a:spcPts val="1200"/>
              </a:spcAft>
            </a:pPr>
            <a:endParaRPr lang="en-US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marL="285750" indent="-285750">
              <a:spcAft>
                <a:spcPts val="1200"/>
              </a:spcAft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  <p:bldP spid="99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ENTIMETER_SERIES_ID_KEY" val="al361ickbq9ah9zk5x3qaanerp8i4pjn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6">
    <wetp:webextensionref xmlns:r="http://schemas.openxmlformats.org/officeDocument/2006/relationships" r:id="rId1"/>
  </wetp:taskpane>
  <wetp:taskpane dockstate="right" visibility="0" width="438" row="7">
    <wetp:webextensionref xmlns:r="http://schemas.openxmlformats.org/officeDocument/2006/relationships" r:id="rId2"/>
  </wetp:taskpane>
  <wetp:taskpane dockstate="right" visibility="0" width="438" row="6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87FA390B-D663-4AEE-A16E-05CD65C4F2A9}">
  <we:reference id="wa200005566" version="3.0.0.1" store="en-US" storeType="OMEX"/>
  <we:alternateReferences>
    <we:reference id="wa200005566" version="3.0.0.1" store="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CAF3D51B-1214-48BD-8651-DA5763AC2D3B}">
  <we:reference id="wa200006000" version="1.0.7.0" store="en-US" storeType="OMEX"/>
  <we:alternateReferences>
    <we:reference id="wa200006000" version="1.0.7.0" store="wa200006000" storeType="OMEX"/>
  </we:alternateReferences>
  <we:properties>
    <we:property name="document_UID" value="&quot;47a7e8fe-7443-4392-8cf8-6c1601ddadf1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17624048-2639-4F14-A745-A2CA8D77E838}">
  <we:reference id="wa200003964" version="1.0.0.0" store="en-US" storeType="OMEX"/>
  <we:alternateReferences>
    <we:reference id="wa200003964" version="1.0.0.0" store="WA200003964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223</Words>
  <Application>Microsoft Office PowerPoint</Application>
  <PresentationFormat>On-screen Show (16:9)</PresentationFormat>
  <Paragraphs>45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Google Sans</vt:lpstr>
      <vt:lpstr>Wingdings</vt:lpstr>
      <vt:lpstr>Simple Light</vt:lpstr>
      <vt:lpstr>Meal Planning web application for  iba Restaurant  </vt:lpstr>
      <vt:lpstr>Agenda </vt:lpstr>
      <vt:lpstr>Problem </vt:lpstr>
      <vt:lpstr>Introduction</vt:lpstr>
      <vt:lpstr>Technologies Used </vt:lpstr>
      <vt:lpstr>Technologies Used </vt:lpstr>
      <vt:lpstr>Features</vt:lpstr>
      <vt:lpstr>Demo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(adapt to your needs)</dc:title>
  <cp:lastModifiedBy>VAMSHIDHAR_REDDY E</cp:lastModifiedBy>
  <cp:revision>9</cp:revision>
  <dcterms:modified xsi:type="dcterms:W3CDTF">2024-01-20T15:00:53Z</dcterms:modified>
</cp:coreProperties>
</file>